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9753600" cy="7315200"/>
  <p:notesSz cx="6858000" cy="9144000"/>
  <p:embeddedFontLst>
    <p:embeddedFont>
      <p:font typeface="Big Shoulders Display Bold" charset="1" panose="000000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19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04375" y="1512573"/>
            <a:ext cx="3940325" cy="3940325"/>
            <a:chOff x="0" y="0"/>
            <a:chExt cx="5253766" cy="5253766"/>
          </a:xfrm>
        </p:grpSpPr>
        <p:sp>
          <p:nvSpPr>
            <p:cNvPr name="Freeform 3" id="3"/>
            <p:cNvSpPr/>
            <p:nvPr/>
          </p:nvSpPr>
          <p:spPr>
            <a:xfrm flipH="false" flipV="false" rot="-5400000">
              <a:off x="0" y="0"/>
              <a:ext cx="5253766" cy="5253766"/>
            </a:xfrm>
            <a:custGeom>
              <a:avLst/>
              <a:gdLst/>
              <a:ahLst/>
              <a:cxnLst/>
              <a:rect r="r" b="b" t="t" l="l"/>
              <a:pathLst>
                <a:path h="5253766" w="5253766">
                  <a:moveTo>
                    <a:pt x="0" y="0"/>
                  </a:moveTo>
                  <a:lnTo>
                    <a:pt x="5253766" y="0"/>
                  </a:lnTo>
                  <a:lnTo>
                    <a:pt x="5253766" y="5253766"/>
                  </a:lnTo>
                  <a:lnTo>
                    <a:pt x="0" y="52537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1943" y="21943"/>
              <a:ext cx="5209881" cy="5209881"/>
            </a:xfrm>
            <a:custGeom>
              <a:avLst/>
              <a:gdLst/>
              <a:ahLst/>
              <a:cxnLst/>
              <a:rect r="r" b="b" t="t" l="l"/>
              <a:pathLst>
                <a:path h="5209881" w="5209881">
                  <a:moveTo>
                    <a:pt x="0" y="0"/>
                  </a:moveTo>
                  <a:lnTo>
                    <a:pt x="5209881" y="0"/>
                  </a:lnTo>
                  <a:lnTo>
                    <a:pt x="5209881" y="5209881"/>
                  </a:lnTo>
                  <a:lnTo>
                    <a:pt x="0" y="520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3344578" y="2425864"/>
            <a:ext cx="4369721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b="true" sz="5000">
                <a:solidFill>
                  <a:srgbClr val="FFFFFF"/>
                </a:solidFill>
                <a:latin typeface="Big Shoulders Display Bold"/>
                <a:ea typeface="Big Shoulders Display Bold"/>
                <a:cs typeface="Big Shoulders Display Bold"/>
                <a:sym typeface="Big Shoulders Display Bold"/>
              </a:rPr>
              <a:t>СПАСИБО ЗА ВНИМАНИЕ!</a:t>
            </a:r>
          </a:p>
        </p:txBody>
      </p:sp>
      <p:sp>
        <p:nvSpPr>
          <p:cNvPr name="AutoShape 6" id="6"/>
          <p:cNvSpPr/>
          <p:nvPr/>
        </p:nvSpPr>
        <p:spPr>
          <a:xfrm rot="0">
            <a:off x="-1443520" y="6578736"/>
            <a:ext cx="9753600" cy="508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Freeform 7" id="7"/>
          <p:cNvSpPr/>
          <p:nvPr/>
        </p:nvSpPr>
        <p:spPr>
          <a:xfrm flipH="false" flipV="false" rot="0">
            <a:off x="474055" y="5852160"/>
            <a:ext cx="455735" cy="423834"/>
          </a:xfrm>
          <a:custGeom>
            <a:avLst/>
            <a:gdLst/>
            <a:ahLst/>
            <a:cxnLst/>
            <a:rect r="r" b="b" t="t" l="l"/>
            <a:pathLst>
              <a:path h="423834" w="455735">
                <a:moveTo>
                  <a:pt x="0" y="0"/>
                </a:moveTo>
                <a:lnTo>
                  <a:pt x="455735" y="0"/>
                </a:lnTo>
                <a:lnTo>
                  <a:pt x="455735" y="423834"/>
                </a:lnTo>
                <a:lnTo>
                  <a:pt x="0" y="4238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8" id="8"/>
          <p:cNvSpPr/>
          <p:nvPr/>
        </p:nvSpPr>
        <p:spPr>
          <a:xfrm rot="0">
            <a:off x="8300555" y="0"/>
            <a:ext cx="9525" cy="73152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DAHEWrjnOIQ</dc:identifier>
  <dcterms:modified xsi:type="dcterms:W3CDTF">2011-08-01T06:04:30Z</dcterms:modified>
  <cp:revision>1</cp:revision>
  <dc:title>Purple and White Dark Illustration Social Science Class Education Presentation</dc:title>
</cp:coreProperties>
</file>