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Body Text" charset="1" panose="020005030400000200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25600" y="0"/>
            <a:ext cx="13004800" cy="7315200"/>
          </a:xfrm>
          <a:custGeom>
            <a:avLst/>
            <a:gdLst/>
            <a:ahLst/>
            <a:cxnLst/>
            <a:rect r="r" b="b" t="t" l="l"/>
            <a:pathLst>
              <a:path h="7315200" w="13004800">
                <a:moveTo>
                  <a:pt x="0" y="0"/>
                </a:moveTo>
                <a:lnTo>
                  <a:pt x="13004800" y="0"/>
                </a:lnTo>
                <a:lnTo>
                  <a:pt x="130048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54295" y="317879"/>
            <a:ext cx="873120" cy="827281"/>
          </a:xfrm>
          <a:custGeom>
            <a:avLst/>
            <a:gdLst/>
            <a:ahLst/>
            <a:cxnLst/>
            <a:rect r="r" b="b" t="t" l="l"/>
            <a:pathLst>
              <a:path h="827281" w="873120">
                <a:moveTo>
                  <a:pt x="0" y="0"/>
                </a:moveTo>
                <a:lnTo>
                  <a:pt x="873119" y="0"/>
                </a:lnTo>
                <a:lnTo>
                  <a:pt x="873119" y="827282"/>
                </a:lnTo>
                <a:lnTo>
                  <a:pt x="0" y="8272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314306">
            <a:off x="-1146759" y="-2748937"/>
            <a:ext cx="5163671" cy="4937760"/>
          </a:xfrm>
          <a:custGeom>
            <a:avLst/>
            <a:gdLst/>
            <a:ahLst/>
            <a:cxnLst/>
            <a:rect r="r" b="b" t="t" l="l"/>
            <a:pathLst>
              <a:path h="4937760" w="5163671">
                <a:moveTo>
                  <a:pt x="0" y="0"/>
                </a:moveTo>
                <a:lnTo>
                  <a:pt x="5163670" y="0"/>
                </a:lnTo>
                <a:lnTo>
                  <a:pt x="5163670" y="4937760"/>
                </a:lnTo>
                <a:lnTo>
                  <a:pt x="0" y="49377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31520" y="4819195"/>
            <a:ext cx="2123535" cy="2030631"/>
          </a:xfrm>
          <a:custGeom>
            <a:avLst/>
            <a:gdLst/>
            <a:ahLst/>
            <a:cxnLst/>
            <a:rect r="r" b="b" t="t" l="l"/>
            <a:pathLst>
              <a:path h="2030631" w="2123535">
                <a:moveTo>
                  <a:pt x="0" y="0"/>
                </a:moveTo>
                <a:lnTo>
                  <a:pt x="2123535" y="0"/>
                </a:lnTo>
                <a:lnTo>
                  <a:pt x="2123535" y="2030631"/>
                </a:lnTo>
                <a:lnTo>
                  <a:pt x="0" y="2030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31520" y="2859915"/>
            <a:ext cx="5670527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Body Text"/>
                <a:ea typeface="Body Text"/>
                <a:cs typeface="Body Text"/>
                <a:sym typeface="Body Text"/>
              </a:rPr>
              <a:t>Спасибо за внимание!</a:t>
            </a:r>
          </a:p>
        </p:txBody>
      </p:sp>
      <p:sp>
        <p:nvSpPr>
          <p:cNvPr name="AutoShape 7" id="7"/>
          <p:cNvSpPr/>
          <p:nvPr/>
        </p:nvSpPr>
        <p:spPr>
          <a:xfrm rot="-5400000">
            <a:off x="1458468" y="4572"/>
            <a:ext cx="23889" cy="1477784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Freeform 8" id="8"/>
          <p:cNvSpPr/>
          <p:nvPr/>
        </p:nvSpPr>
        <p:spPr>
          <a:xfrm flipH="false" flipV="false" rot="10336776">
            <a:off x="7551455" y="4661982"/>
            <a:ext cx="4404290" cy="3919818"/>
          </a:xfrm>
          <a:custGeom>
            <a:avLst/>
            <a:gdLst/>
            <a:ahLst/>
            <a:cxnLst/>
            <a:rect r="r" b="b" t="t" l="l"/>
            <a:pathLst>
              <a:path h="3919818" w="4404290">
                <a:moveTo>
                  <a:pt x="0" y="0"/>
                </a:moveTo>
                <a:lnTo>
                  <a:pt x="4404290" y="0"/>
                </a:lnTo>
                <a:lnTo>
                  <a:pt x="4404290" y="3919818"/>
                </a:lnTo>
                <a:lnTo>
                  <a:pt x="0" y="3919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070409" y="1942148"/>
            <a:ext cx="4257006" cy="2441767"/>
            <a:chOff x="0" y="0"/>
            <a:chExt cx="7981950" cy="45783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2A003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7"/>
              <a:stretch>
                <a:fillRect l="-14853" t="0" r="-14853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DAHEWpdcsb4</dc:identifier>
  <dcterms:modified xsi:type="dcterms:W3CDTF">2011-08-01T06:04:30Z</dcterms:modified>
  <cp:revision>1</cp:revision>
  <dc:title>Purple and White Modern Advertising Presentation</dc:title>
</cp:coreProperties>
</file>