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Voga" charset="1" panose="02000606090000020004"/>
      <p:regular r:id="rId7"/>
    </p:embeddedFont>
    <p:embeddedFont>
      <p:font typeface="Raleway Bold" charset="1" panose="020B0803030101060003"/>
      <p:regular r:id="rId8"/>
    </p:embeddedFont>
    <p:embeddedFont>
      <p:font typeface="Raleway" charset="1" panose="020B05030301010600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gif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34538" y="-18449"/>
            <a:ext cx="6190837" cy="7370548"/>
          </a:xfrm>
          <a:custGeom>
            <a:avLst/>
            <a:gdLst/>
            <a:ahLst/>
            <a:cxnLst/>
            <a:rect r="r" b="b" t="t" l="l"/>
            <a:pathLst>
              <a:path h="7370548" w="6190837">
                <a:moveTo>
                  <a:pt x="0" y="0"/>
                </a:moveTo>
                <a:lnTo>
                  <a:pt x="6190838" y="0"/>
                </a:lnTo>
                <a:lnTo>
                  <a:pt x="6190838" y="7370548"/>
                </a:lnTo>
                <a:lnTo>
                  <a:pt x="0" y="73705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527" t="0" r="-952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25313" y="3616089"/>
            <a:ext cx="2043417" cy="3717561"/>
          </a:xfrm>
          <a:custGeom>
            <a:avLst/>
            <a:gdLst/>
            <a:ahLst/>
            <a:cxnLst/>
            <a:rect r="r" b="b" t="t" l="l"/>
            <a:pathLst>
              <a:path h="3717561" w="2043417">
                <a:moveTo>
                  <a:pt x="0" y="0"/>
                </a:moveTo>
                <a:lnTo>
                  <a:pt x="2043418" y="0"/>
                </a:lnTo>
                <a:lnTo>
                  <a:pt x="2043418" y="3717560"/>
                </a:lnTo>
                <a:lnTo>
                  <a:pt x="0" y="37175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0964" t="0" r="-4096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673201" y="-101472"/>
            <a:ext cx="2043417" cy="3717417"/>
          </a:xfrm>
          <a:custGeom>
            <a:avLst/>
            <a:gdLst/>
            <a:ahLst/>
            <a:cxnLst/>
            <a:rect r="r" b="b" t="t" l="l"/>
            <a:pathLst>
              <a:path h="3717417" w="2043417">
                <a:moveTo>
                  <a:pt x="0" y="0"/>
                </a:moveTo>
                <a:lnTo>
                  <a:pt x="2043417" y="0"/>
                </a:lnTo>
                <a:lnTo>
                  <a:pt x="2043417" y="3717417"/>
                </a:lnTo>
                <a:lnTo>
                  <a:pt x="0" y="3717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0960" t="0" r="-4096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721088" y="3606564"/>
            <a:ext cx="2043417" cy="3717561"/>
          </a:xfrm>
          <a:custGeom>
            <a:avLst/>
            <a:gdLst/>
            <a:ahLst/>
            <a:cxnLst/>
            <a:rect r="r" b="b" t="t" l="l"/>
            <a:pathLst>
              <a:path h="3717561" w="2043417">
                <a:moveTo>
                  <a:pt x="0" y="0"/>
                </a:moveTo>
                <a:lnTo>
                  <a:pt x="2043417" y="0"/>
                </a:lnTo>
                <a:lnTo>
                  <a:pt x="2043417" y="3717560"/>
                </a:lnTo>
                <a:lnTo>
                  <a:pt x="0" y="37175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0964" t="0" r="-40964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720871" y="-101688"/>
            <a:ext cx="2043417" cy="3717561"/>
          </a:xfrm>
          <a:custGeom>
            <a:avLst/>
            <a:gdLst/>
            <a:ahLst/>
            <a:cxnLst/>
            <a:rect r="r" b="b" t="t" l="l"/>
            <a:pathLst>
              <a:path h="3717561" w="2043417">
                <a:moveTo>
                  <a:pt x="0" y="0"/>
                </a:moveTo>
                <a:lnTo>
                  <a:pt x="2043417" y="0"/>
                </a:lnTo>
                <a:lnTo>
                  <a:pt x="2043417" y="3717561"/>
                </a:lnTo>
                <a:lnTo>
                  <a:pt x="0" y="37175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0964" t="0" r="-40964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333375" y="3901802"/>
            <a:ext cx="1449245" cy="1449245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3942029" y="621330"/>
            <a:ext cx="1381125" cy="17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36"/>
              </a:lnSpc>
            </a:pPr>
            <a:r>
              <a:rPr lang="en-US" b="true" sz="12298" spc="-245">
                <a:solidFill>
                  <a:srgbClr val="E1E4D0"/>
                </a:solidFill>
                <a:latin typeface="Voga"/>
                <a:ea typeface="Voga"/>
                <a:cs typeface="Voga"/>
                <a:sym typeface="Voga"/>
              </a:rPr>
              <a:t>12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03527" y="2296375"/>
            <a:ext cx="1314450" cy="200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7"/>
              </a:lnSpc>
            </a:pPr>
            <a:r>
              <a:rPr lang="en-US" b="true" sz="1299" spc="181">
                <a:solidFill>
                  <a:srgbClr val="E1E4D0"/>
                </a:solidFill>
                <a:latin typeface="Raleway Bold"/>
                <a:ea typeface="Raleway Bold"/>
                <a:cs typeface="Raleway Bold"/>
                <a:sym typeface="Raleway Bold"/>
              </a:rPr>
              <a:t>12:00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008149" y="625726"/>
            <a:ext cx="1381125" cy="17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36"/>
              </a:lnSpc>
            </a:pPr>
            <a:r>
              <a:rPr lang="en-US" b="true" sz="12298" spc="-245">
                <a:solidFill>
                  <a:srgbClr val="E1E4D0"/>
                </a:solidFill>
                <a:latin typeface="Voga"/>
                <a:ea typeface="Voga"/>
                <a:cs typeface="Voga"/>
                <a:sym typeface="Voga"/>
              </a:rPr>
              <a:t>13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055820" y="625510"/>
            <a:ext cx="1381125" cy="17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36"/>
              </a:lnSpc>
            </a:pPr>
            <a:r>
              <a:rPr lang="en-US" b="true" sz="12298" spc="-245">
                <a:solidFill>
                  <a:srgbClr val="120900"/>
                </a:solidFill>
                <a:latin typeface="Voga"/>
                <a:ea typeface="Voga"/>
                <a:cs typeface="Voga"/>
                <a:sym typeface="Voga"/>
              </a:rPr>
              <a:t>15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998708" y="4241598"/>
            <a:ext cx="1381125" cy="17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36"/>
              </a:lnSpc>
            </a:pPr>
            <a:r>
              <a:rPr lang="en-US" b="true" sz="12298" spc="-245">
                <a:solidFill>
                  <a:srgbClr val="E1E4D0"/>
                </a:solidFill>
                <a:latin typeface="Voga"/>
                <a:ea typeface="Voga"/>
                <a:cs typeface="Voga"/>
                <a:sym typeface="Voga"/>
              </a:rPr>
              <a:t>20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046079" y="4236770"/>
            <a:ext cx="1381125" cy="17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36"/>
              </a:lnSpc>
            </a:pPr>
            <a:r>
              <a:rPr lang="en-US" b="true" sz="12298" spc="-245">
                <a:solidFill>
                  <a:srgbClr val="E1E4D0"/>
                </a:solidFill>
                <a:latin typeface="Voga"/>
                <a:ea typeface="Voga"/>
                <a:cs typeface="Voga"/>
                <a:sym typeface="Voga"/>
              </a:rPr>
              <a:t>22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944239" y="4236553"/>
            <a:ext cx="1381125" cy="174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36"/>
              </a:lnSpc>
            </a:pPr>
            <a:r>
              <a:rPr lang="en-US" b="true" sz="12298" spc="-245">
                <a:solidFill>
                  <a:srgbClr val="120900"/>
                </a:solidFill>
                <a:latin typeface="Voga"/>
                <a:ea typeface="Voga"/>
                <a:cs typeface="Voga"/>
                <a:sym typeface="Voga"/>
              </a:rPr>
              <a:t>18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3375" y="1622364"/>
            <a:ext cx="3175203" cy="966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1"/>
              </a:lnSpc>
            </a:pPr>
            <a:r>
              <a:rPr lang="en-US" sz="3194" spc="447">
                <a:solidFill>
                  <a:srgbClr val="E1E4D0"/>
                </a:solidFill>
                <a:latin typeface="Raleway"/>
                <a:ea typeface="Raleway"/>
                <a:cs typeface="Raleway"/>
                <a:sym typeface="Raleway"/>
              </a:rPr>
              <a:t>СПАСИБО ЗА ВНИМАНИЕ!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33375" y="5455819"/>
            <a:ext cx="1787826" cy="771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2"/>
              </a:lnSpc>
            </a:pPr>
            <a:r>
              <a:rPr lang="en-US" sz="1200" spc="168" b="true">
                <a:solidFill>
                  <a:srgbClr val="E1E4D1"/>
                </a:solidFill>
                <a:latin typeface="Raleway Bold"/>
                <a:ea typeface="Raleway Bold"/>
                <a:cs typeface="Raleway Bold"/>
                <a:sym typeface="Raleway Bold"/>
              </a:rPr>
              <a:t>Сфотографируйте</a:t>
            </a:r>
          </a:p>
          <a:p>
            <a:pPr algn="l">
              <a:lnSpc>
                <a:spcPts val="1512"/>
              </a:lnSpc>
            </a:pPr>
            <a:r>
              <a:rPr lang="en-US" sz="1200" spc="168" b="true">
                <a:solidFill>
                  <a:srgbClr val="E1E4D1"/>
                </a:solidFill>
                <a:latin typeface="Raleway Bold"/>
                <a:ea typeface="Raleway Bold"/>
                <a:cs typeface="Raleway Bold"/>
                <a:sym typeface="Raleway Bold"/>
              </a:rPr>
              <a:t>расписание, чтобы</a:t>
            </a:r>
          </a:p>
          <a:p>
            <a:pPr algn="l">
              <a:lnSpc>
                <a:spcPts val="1512"/>
              </a:lnSpc>
            </a:pPr>
            <a:r>
              <a:rPr lang="en-US" sz="1200" spc="168" b="true">
                <a:solidFill>
                  <a:srgbClr val="E1E4D1"/>
                </a:solidFill>
                <a:latin typeface="Raleway Bold"/>
                <a:ea typeface="Raleway Bold"/>
                <a:cs typeface="Raleway Bold"/>
                <a:sym typeface="Raleway Bold"/>
              </a:rPr>
              <a:t>не пропустить</a:t>
            </a:r>
          </a:p>
          <a:p>
            <a:pPr algn="l">
              <a:lnSpc>
                <a:spcPts val="1512"/>
              </a:lnSpc>
            </a:pPr>
            <a:r>
              <a:rPr lang="en-US" sz="1200" spc="168" b="true">
                <a:solidFill>
                  <a:srgbClr val="E1E4D1"/>
                </a:solidFill>
                <a:latin typeface="Raleway Bold"/>
                <a:ea typeface="Raleway Bold"/>
                <a:cs typeface="Raleway Bold"/>
                <a:sym typeface="Raleway Bold"/>
              </a:rPr>
              <a:t>встречи в октябре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041486" y="2296375"/>
            <a:ext cx="1314450" cy="200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7"/>
              </a:lnSpc>
            </a:pPr>
            <a:r>
              <a:rPr lang="en-US" b="true" sz="1299" spc="181">
                <a:solidFill>
                  <a:srgbClr val="E1E4D0"/>
                </a:solidFill>
                <a:latin typeface="Raleway Bold"/>
                <a:ea typeface="Raleway Bold"/>
                <a:cs typeface="Raleway Bold"/>
                <a:sym typeface="Raleway Bold"/>
              </a:rPr>
              <a:t>12:00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112754" y="2296375"/>
            <a:ext cx="1314450" cy="200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7"/>
              </a:lnSpc>
            </a:pPr>
            <a:r>
              <a:rPr lang="en-US" b="true" sz="1299" spc="181">
                <a:solidFill>
                  <a:srgbClr val="737373"/>
                </a:solidFill>
                <a:latin typeface="Raleway Bold"/>
                <a:ea typeface="Raleway Bold"/>
                <a:cs typeface="Raleway Bold"/>
                <a:sym typeface="Raleway Bold"/>
              </a:rPr>
              <a:t>12:00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975366" y="5977915"/>
            <a:ext cx="1314450" cy="200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7"/>
              </a:lnSpc>
            </a:pPr>
            <a:r>
              <a:rPr lang="en-US" b="true" sz="1299" spc="181">
                <a:solidFill>
                  <a:srgbClr val="737373"/>
                </a:solidFill>
                <a:latin typeface="Raleway Bold"/>
                <a:ea typeface="Raleway Bold"/>
                <a:cs typeface="Raleway Bold"/>
                <a:sym typeface="Raleway Bold"/>
              </a:rPr>
              <a:t>12:00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008149" y="5972870"/>
            <a:ext cx="1314450" cy="200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7"/>
              </a:lnSpc>
            </a:pPr>
            <a:r>
              <a:rPr lang="en-US" b="true" sz="1299" spc="181">
                <a:solidFill>
                  <a:srgbClr val="E1E4D0"/>
                </a:solidFill>
                <a:latin typeface="Raleway Bold"/>
                <a:ea typeface="Raleway Bold"/>
                <a:cs typeface="Raleway Bold"/>
                <a:sym typeface="Raleway Bold"/>
              </a:rPr>
              <a:t>12:00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227057" y="5972870"/>
            <a:ext cx="1314450" cy="200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7"/>
              </a:lnSpc>
            </a:pPr>
            <a:r>
              <a:rPr lang="en-US" b="true" sz="1299" spc="181">
                <a:solidFill>
                  <a:srgbClr val="E1E4D0"/>
                </a:solidFill>
                <a:latin typeface="Raleway Bold"/>
                <a:ea typeface="Raleway Bold"/>
                <a:cs typeface="Raleway Bold"/>
                <a:sym typeface="Raleway Bold"/>
              </a:rPr>
              <a:t>12:00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DAHEW7azmIg</dc:identifier>
  <dcterms:modified xsi:type="dcterms:W3CDTF">2011-08-01T06:04:30Z</dcterms:modified>
  <cp:revision>1</cp:revision>
  <dc:title>Red Black and Cream Process Flow Chart</dc:title>
</cp:coreProperties>
</file>