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Abibas" charset="1" panose="02000603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647657" y="4657242"/>
            <a:ext cx="3170138" cy="3170138"/>
            <a:chOff x="6705600" y="1371600"/>
            <a:chExt cx="10972800" cy="1097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705545" y="1347009"/>
              <a:ext cx="10972910" cy="11021982"/>
            </a:xfrm>
            <a:custGeom>
              <a:avLst/>
              <a:gdLst/>
              <a:ahLst/>
              <a:cxnLst/>
              <a:rect r="r" b="b" t="t" l="l"/>
              <a:pathLst>
                <a:path h="11021982" w="10972910">
                  <a:moveTo>
                    <a:pt x="55" y="5510991"/>
                  </a:moveTo>
                  <a:cubicBezTo>
                    <a:pt x="-8737" y="7476938"/>
                    <a:pt x="1035038" y="9297321"/>
                    <a:pt x="2736148" y="10282842"/>
                  </a:cubicBezTo>
                  <a:cubicBezTo>
                    <a:pt x="4437258" y="11268362"/>
                    <a:pt x="6535653" y="11268362"/>
                    <a:pt x="8236763" y="10282842"/>
                  </a:cubicBezTo>
                  <a:cubicBezTo>
                    <a:pt x="9937872" y="9297321"/>
                    <a:pt x="10981647" y="7476938"/>
                    <a:pt x="10972855" y="5510991"/>
                  </a:cubicBezTo>
                  <a:cubicBezTo>
                    <a:pt x="10981647" y="3545044"/>
                    <a:pt x="9937872" y="1724661"/>
                    <a:pt x="8236763" y="739140"/>
                  </a:cubicBezTo>
                  <a:cubicBezTo>
                    <a:pt x="6535653" y="-246380"/>
                    <a:pt x="4437258" y="-246380"/>
                    <a:pt x="2736148" y="739140"/>
                  </a:cubicBezTo>
                  <a:cubicBezTo>
                    <a:pt x="1035038" y="1724661"/>
                    <a:pt x="-8737" y="3545044"/>
                    <a:pt x="55" y="5510991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</p:grpSp>
      <p:grpSp>
        <p:nvGrpSpPr>
          <p:cNvPr name="Group 4" id="4"/>
          <p:cNvGrpSpPr/>
          <p:nvPr/>
        </p:nvGrpSpPr>
        <p:grpSpPr>
          <a:xfrm rot="5400000">
            <a:off x="923968" y="1295963"/>
            <a:ext cx="5800977" cy="1922311"/>
            <a:chOff x="0" y="0"/>
            <a:chExt cx="7734636" cy="25630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734636" cy="657444"/>
            </a:xfrm>
            <a:custGeom>
              <a:avLst/>
              <a:gdLst/>
              <a:ahLst/>
              <a:cxnLst/>
              <a:rect r="r" b="b" t="t" l="l"/>
              <a:pathLst>
                <a:path h="657444" w="7734636">
                  <a:moveTo>
                    <a:pt x="0" y="0"/>
                  </a:moveTo>
                  <a:lnTo>
                    <a:pt x="7734636" y="0"/>
                  </a:lnTo>
                  <a:lnTo>
                    <a:pt x="7734636" y="657444"/>
                  </a:lnTo>
                  <a:lnTo>
                    <a:pt x="0" y="657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657444"/>
              <a:ext cx="7734636" cy="657444"/>
            </a:xfrm>
            <a:custGeom>
              <a:avLst/>
              <a:gdLst/>
              <a:ahLst/>
              <a:cxnLst/>
              <a:rect r="r" b="b" t="t" l="l"/>
              <a:pathLst>
                <a:path h="657444" w="7734636">
                  <a:moveTo>
                    <a:pt x="0" y="0"/>
                  </a:moveTo>
                  <a:lnTo>
                    <a:pt x="7734636" y="0"/>
                  </a:lnTo>
                  <a:lnTo>
                    <a:pt x="7734636" y="657444"/>
                  </a:lnTo>
                  <a:lnTo>
                    <a:pt x="0" y="657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1248193"/>
              <a:ext cx="7734636" cy="657444"/>
            </a:xfrm>
            <a:custGeom>
              <a:avLst/>
              <a:gdLst/>
              <a:ahLst/>
              <a:cxnLst/>
              <a:rect r="r" b="b" t="t" l="l"/>
              <a:pathLst>
                <a:path h="657444" w="7734636">
                  <a:moveTo>
                    <a:pt x="0" y="0"/>
                  </a:moveTo>
                  <a:lnTo>
                    <a:pt x="7734636" y="0"/>
                  </a:lnTo>
                  <a:lnTo>
                    <a:pt x="7734636" y="657444"/>
                  </a:lnTo>
                  <a:lnTo>
                    <a:pt x="0" y="657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1905637"/>
              <a:ext cx="7734636" cy="657444"/>
            </a:xfrm>
            <a:custGeom>
              <a:avLst/>
              <a:gdLst/>
              <a:ahLst/>
              <a:cxnLst/>
              <a:rect r="r" b="b" t="t" l="l"/>
              <a:pathLst>
                <a:path h="657444" w="7734636">
                  <a:moveTo>
                    <a:pt x="0" y="0"/>
                  </a:moveTo>
                  <a:lnTo>
                    <a:pt x="7734636" y="0"/>
                  </a:lnTo>
                  <a:lnTo>
                    <a:pt x="7734636" y="657444"/>
                  </a:lnTo>
                  <a:lnTo>
                    <a:pt x="0" y="657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731520" y="1406836"/>
            <a:ext cx="5666561" cy="5666539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7246" t="0" r="-38394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41002" y="1362420"/>
            <a:ext cx="888952" cy="888952"/>
            <a:chOff x="6705600" y="1371600"/>
            <a:chExt cx="10972800" cy="1097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705545" y="1347009"/>
              <a:ext cx="10972910" cy="11021982"/>
            </a:xfrm>
            <a:custGeom>
              <a:avLst/>
              <a:gdLst/>
              <a:ahLst/>
              <a:cxnLst/>
              <a:rect r="r" b="b" t="t" l="l"/>
              <a:pathLst>
                <a:path h="11021982" w="10972910">
                  <a:moveTo>
                    <a:pt x="55" y="5510991"/>
                  </a:moveTo>
                  <a:cubicBezTo>
                    <a:pt x="-8737" y="7476938"/>
                    <a:pt x="1035038" y="9297321"/>
                    <a:pt x="2736148" y="10282842"/>
                  </a:cubicBezTo>
                  <a:cubicBezTo>
                    <a:pt x="4437258" y="11268362"/>
                    <a:pt x="6535653" y="11268362"/>
                    <a:pt x="8236763" y="10282842"/>
                  </a:cubicBezTo>
                  <a:cubicBezTo>
                    <a:pt x="9937872" y="9297321"/>
                    <a:pt x="10981647" y="7476938"/>
                    <a:pt x="10972855" y="5510991"/>
                  </a:cubicBezTo>
                  <a:cubicBezTo>
                    <a:pt x="10981647" y="3545044"/>
                    <a:pt x="9937872" y="1724661"/>
                    <a:pt x="8236763" y="739140"/>
                  </a:cubicBezTo>
                  <a:cubicBezTo>
                    <a:pt x="6535653" y="-246380"/>
                    <a:pt x="4437258" y="-246380"/>
                    <a:pt x="2736148" y="739140"/>
                  </a:cubicBezTo>
                  <a:cubicBezTo>
                    <a:pt x="1035038" y="1724661"/>
                    <a:pt x="-8737" y="3545044"/>
                    <a:pt x="55" y="5510991"/>
                  </a:cubicBezTo>
                  <a:close/>
                </a:path>
              </a:pathLst>
            </a:custGeom>
            <a:solidFill>
              <a:srgbClr val="F2DCDD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6568219" y="2838450"/>
            <a:ext cx="3049915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200">
                <a:solidFill>
                  <a:srgbClr val="FFFFFF"/>
                </a:solidFill>
                <a:latin typeface="Abibas"/>
                <a:ea typeface="Abibas"/>
                <a:cs typeface="Abibas"/>
                <a:sym typeface="Abibas"/>
              </a:rPr>
              <a:t>Спасибо за внимание!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10800000">
            <a:off x="731520" y="1668376"/>
            <a:ext cx="618965" cy="256870"/>
          </a:xfrm>
          <a:custGeom>
            <a:avLst/>
            <a:gdLst/>
            <a:ahLst/>
            <a:cxnLst/>
            <a:rect r="r" b="b" t="t" l="l"/>
            <a:pathLst>
              <a:path h="256870" w="618965">
                <a:moveTo>
                  <a:pt x="0" y="0"/>
                </a:moveTo>
                <a:lnTo>
                  <a:pt x="618965" y="0"/>
                </a:lnTo>
                <a:lnTo>
                  <a:pt x="618965" y="256870"/>
                </a:lnTo>
                <a:lnTo>
                  <a:pt x="0" y="2568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00" r="0" b="-20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8747395" y="731520"/>
            <a:ext cx="274685" cy="274685"/>
          </a:xfrm>
          <a:custGeom>
            <a:avLst/>
            <a:gdLst/>
            <a:ahLst/>
            <a:cxnLst/>
            <a:rect r="r" b="b" t="t" l="l"/>
            <a:pathLst>
              <a:path h="274685" w="274685">
                <a:moveTo>
                  <a:pt x="0" y="0"/>
                </a:moveTo>
                <a:lnTo>
                  <a:pt x="274685" y="0"/>
                </a:lnTo>
                <a:lnTo>
                  <a:pt x="274685" y="274685"/>
                </a:lnTo>
                <a:lnTo>
                  <a:pt x="0" y="2746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DAHEW-qjaZ0</dc:identifier>
  <dcterms:modified xsi:type="dcterms:W3CDTF">2011-08-01T06:04:30Z</dcterms:modified>
  <cp:revision>1</cp:revision>
  <dc:title>Blue and Pink Pet Adoption Advocacy Video Presentation</dc:title>
</cp:coreProperties>
</file>