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9753600" cy="7315200"/>
  <p:notesSz cx="6858000" cy="9144000"/>
  <p:embeddedFontLst>
    <p:embeddedFont>
      <p:font typeface="HK Grotesk Bold" charset="1" panose="00000800000000000000"/>
      <p:regular r:id="rId7"/>
    </p:embeddedFont>
    <p:embeddedFont>
      <p:font typeface="HK Grotesk Medium" charset="1" panose="000006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1219200" y="-1219200"/>
            <a:ext cx="7315200" cy="9753600"/>
          </a:xfrm>
          <a:custGeom>
            <a:avLst/>
            <a:gdLst/>
            <a:ahLst/>
            <a:cxnLst/>
            <a:rect r="r" b="b" t="t" l="l"/>
            <a:pathLst>
              <a:path h="9753600" w="7315200">
                <a:moveTo>
                  <a:pt x="7315200" y="0"/>
                </a:moveTo>
                <a:lnTo>
                  <a:pt x="7315200" y="9753600"/>
                </a:lnTo>
                <a:lnTo>
                  <a:pt x="0" y="9753600"/>
                </a:lnTo>
                <a:lnTo>
                  <a:pt x="0" y="0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2"/>
            <a:stretch>
              <a:fillRect l="-111127" t="0" r="-111127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726440" y="2648650"/>
            <a:ext cx="5080" cy="1461862"/>
          </a:xfrm>
          <a:prstGeom prst="rect">
            <a:avLst/>
          </a:prstGeom>
          <a:solidFill>
            <a:srgbClr val="343434"/>
          </a:solidFill>
        </p:spPr>
      </p:sp>
      <p:sp>
        <p:nvSpPr>
          <p:cNvPr name="TextBox 4" id="4"/>
          <p:cNvSpPr txBox="true"/>
          <p:nvPr/>
        </p:nvSpPr>
        <p:spPr>
          <a:xfrm rot="0">
            <a:off x="2092599" y="2686750"/>
            <a:ext cx="5568402" cy="1444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0"/>
              </a:lnSpc>
            </a:pPr>
            <a:r>
              <a:rPr lang="en-US" sz="5100">
                <a:solidFill>
                  <a:srgbClr val="343434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Спасибо за внимание!</a:t>
            </a:r>
          </a:p>
        </p:txBody>
      </p:sp>
      <p:sp>
        <p:nvSpPr>
          <p:cNvPr name="TextBox 5" id="5"/>
          <p:cNvSpPr txBox="true"/>
          <p:nvPr/>
        </p:nvSpPr>
        <p:spPr>
          <a:xfrm rot="-5400000">
            <a:off x="-154649" y="1508538"/>
            <a:ext cx="1753288" cy="199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60"/>
              </a:lnSpc>
            </a:pPr>
            <a:r>
              <a:rPr lang="en-US" sz="1200" spc="60">
                <a:solidFill>
                  <a:srgbClr val="343434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НОЯБРЬ  2026</a:t>
            </a:r>
          </a:p>
        </p:txBody>
      </p:sp>
      <p:sp>
        <p:nvSpPr>
          <p:cNvPr name="TextBox 6" id="6"/>
          <p:cNvSpPr txBox="true"/>
          <p:nvPr/>
        </p:nvSpPr>
        <p:spPr>
          <a:xfrm rot="-5400000">
            <a:off x="-375580" y="5719932"/>
            <a:ext cx="2195149" cy="192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59"/>
              </a:lnSpc>
            </a:pPr>
            <a:r>
              <a:rPr lang="en-US" sz="1199" spc="59">
                <a:solidFill>
                  <a:srgbClr val="343434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фестиваль любителей книги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892028" y="731520"/>
            <a:ext cx="526805" cy="526805"/>
          </a:xfrm>
          <a:custGeom>
            <a:avLst/>
            <a:gdLst/>
            <a:ahLst/>
            <a:cxnLst/>
            <a:rect r="r" b="b" t="t" l="l"/>
            <a:pathLst>
              <a:path h="526805" w="526805">
                <a:moveTo>
                  <a:pt x="0" y="0"/>
                </a:moveTo>
                <a:lnTo>
                  <a:pt x="526805" y="0"/>
                </a:lnTo>
                <a:lnTo>
                  <a:pt x="526805" y="526805"/>
                </a:lnTo>
                <a:lnTo>
                  <a:pt x="0" y="5268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DAHEWlbr7CU</dc:identifier>
  <dcterms:modified xsi:type="dcterms:W3CDTF">2011-08-01T06:04:30Z</dcterms:modified>
  <cp:revision>1</cp:revision>
  <dc:title>Light Purple and Yellow Gradient Marketing Plan Presentation</dc:title>
</cp:coreProperties>
</file>