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287000" cy="18288000"/>
  <p:notesSz cx="6858000" cy="9144000"/>
  <p:embeddedFontLst>
    <p:embeddedFont>
      <p:font typeface="Peace Sans" charset="1" panose="02000505040000020004"/>
      <p:regular r:id="rId7"/>
    </p:embeddedFont>
    <p:embeddedFont>
      <p:font typeface="Comfortaa Bold" charset="1" panose="000008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0"/>
                </a:move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333" t="0" r="-83333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-5400000">
            <a:off x="1121126" y="7851142"/>
            <a:ext cx="16965534" cy="3320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33"/>
              </a:lnSpc>
            </a:pPr>
            <a:r>
              <a:rPr lang="en-US" sz="22976">
                <a:solidFill>
                  <a:srgbClr val="FFFFFF"/>
                </a:solidFill>
                <a:latin typeface="Peace Sans"/>
                <a:ea typeface="Peace Sans"/>
                <a:cs typeface="Peace Sans"/>
                <a:sym typeface="Peace Sans"/>
              </a:rPr>
              <a:t>ПАСХА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69889" y="16344457"/>
            <a:ext cx="7926797" cy="587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b="true" sz="3729" spc="488">
                <a:solidFill>
                  <a:srgbClr val="FFFFFF"/>
                </a:solidFill>
                <a:latin typeface="Comfortaa Bold"/>
                <a:ea typeface="Comfortaa Bold"/>
                <a:cs typeface="Comfortaa Bold"/>
                <a:sym typeface="Comfortaa Bold"/>
              </a:rPr>
              <a:t>ХРИСТОС ВОСКРЕС !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-120641" y="229280"/>
            <a:ext cx="10769563" cy="0"/>
          </a:xfrm>
          <a:prstGeom prst="line">
            <a:avLst/>
          </a:prstGeom>
          <a:ln cap="rnd" w="1428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-120641" y="630011"/>
            <a:ext cx="10769563" cy="0"/>
          </a:xfrm>
          <a:prstGeom prst="line">
            <a:avLst/>
          </a:prstGeom>
          <a:ln cap="rnd" w="952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DAHD0Wopv3Q</dc:identifier>
  <dcterms:modified xsi:type="dcterms:W3CDTF">2011-08-01T06:04:30Z</dcterms:modified>
  <cp:revision>1</cp:revision>
  <dc:title>Желтая Пасхальная Инстаграм История</dc:title>
</cp:coreProperties>
</file>