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TT Lovelies Script" charset="1" panose="02000505060000020003"/>
      <p:regular r:id="rId7"/>
    </p:embeddedFont>
    <p:embeddedFont>
      <p:font typeface="Circe" charset="1" panose="020B0502020203020203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64" t="0" r="-485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40620" y="2020333"/>
            <a:ext cx="4805761" cy="2144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7258" spc="87">
                <a:solidFill>
                  <a:srgbClr val="FFFFFF"/>
                </a:solidFill>
                <a:latin typeface="TT Lovelies Script"/>
                <a:ea typeface="TT Lovelies Script"/>
                <a:cs typeface="TT Lovelies Script"/>
                <a:sym typeface="TT Lovelies Script"/>
              </a:rPr>
              <a:t>Светлой</a:t>
            </a:r>
          </a:p>
          <a:p>
            <a:pPr algn="ctr">
              <a:lnSpc>
                <a:spcPts val="8492"/>
              </a:lnSpc>
            </a:pPr>
            <a:r>
              <a:rPr lang="en-US" sz="7258" spc="87">
                <a:solidFill>
                  <a:srgbClr val="FFFFFF"/>
                </a:solidFill>
                <a:latin typeface="TT Lovelies Script"/>
                <a:ea typeface="TT Lovelies Script"/>
                <a:cs typeface="TT Lovelies Script"/>
                <a:sym typeface="TT Lovelies Script"/>
              </a:rPr>
              <a:t>пасхи!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68400" y="5446389"/>
            <a:ext cx="6950199" cy="812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7"/>
              </a:lnSpc>
            </a:pPr>
            <a:r>
              <a:rPr lang="en-US" sz="5459" spc="65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rPr>
              <a:t>Христос Воскрес!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37022" y="811892"/>
            <a:ext cx="2662756" cy="4001410"/>
          </a:xfrm>
          <a:custGeom>
            <a:avLst/>
            <a:gdLst/>
            <a:ahLst/>
            <a:cxnLst/>
            <a:rect r="r" b="b" t="t" l="l"/>
            <a:pathLst>
              <a:path h="4001410" w="2662756">
                <a:moveTo>
                  <a:pt x="0" y="0"/>
                </a:moveTo>
                <a:lnTo>
                  <a:pt x="2662756" y="0"/>
                </a:lnTo>
                <a:lnTo>
                  <a:pt x="2662756" y="4001410"/>
                </a:lnTo>
                <a:lnTo>
                  <a:pt x="0" y="40014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7287222" y="811892"/>
            <a:ext cx="2662756" cy="4001410"/>
          </a:xfrm>
          <a:custGeom>
            <a:avLst/>
            <a:gdLst/>
            <a:ahLst/>
            <a:cxnLst/>
            <a:rect r="r" b="b" t="t" l="l"/>
            <a:pathLst>
              <a:path h="4001410" w="2662756">
                <a:moveTo>
                  <a:pt x="2662756" y="0"/>
                </a:moveTo>
                <a:lnTo>
                  <a:pt x="0" y="0"/>
                </a:lnTo>
                <a:lnTo>
                  <a:pt x="0" y="4001410"/>
                </a:lnTo>
                <a:lnTo>
                  <a:pt x="2662756" y="4001410"/>
                </a:lnTo>
                <a:lnTo>
                  <a:pt x="26627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DAHEMeL0TPI</dc:identifier>
  <dcterms:modified xsi:type="dcterms:W3CDTF">2011-08-01T06:04:30Z</dcterms:modified>
  <cp:revision>1</cp:revision>
  <dc:title>История Instagram, вконтакте поздравление с Пасхой</dc:title>
</cp:coreProperties>
</file>