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5321300" cy="3771900"/>
  <p:notesSz cx="6858000" cy="9144000"/>
  <p:embeddedFontLst>
    <p:embeddedFont>
      <p:font typeface="Alegreya Sans" charset="1" panose="00000500000000000000"/>
      <p:regular r:id="rId7"/>
    </p:embeddedFont>
    <p:embeddedFont>
      <p:font typeface="Alegreya Sans Medium Italics" charset="1" panose="000006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3D66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-172739" y="1787178"/>
            <a:ext cx="1267569" cy="15783"/>
          </a:xfrm>
          <a:prstGeom prst="rect">
            <a:avLst/>
          </a:prstGeom>
          <a:solidFill>
            <a:srgbClr val="FFD8D8"/>
          </a:solidFill>
        </p:spPr>
      </p:sp>
      <p:grpSp>
        <p:nvGrpSpPr>
          <p:cNvPr name="Group 3" id="3"/>
          <p:cNvGrpSpPr/>
          <p:nvPr/>
        </p:nvGrpSpPr>
        <p:grpSpPr>
          <a:xfrm rot="0">
            <a:off x="843853" y="699054"/>
            <a:ext cx="3640294" cy="2366109"/>
            <a:chOff x="0" y="0"/>
            <a:chExt cx="4853726" cy="3154812"/>
          </a:xfrm>
        </p:grpSpPr>
        <p:sp>
          <p:nvSpPr>
            <p:cNvPr name="TextBox 4" id="4"/>
            <p:cNvSpPr txBox="true"/>
            <p:nvPr/>
          </p:nvSpPr>
          <p:spPr>
            <a:xfrm rot="0">
              <a:off x="915500" y="353222"/>
              <a:ext cx="3022725" cy="22754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152"/>
                </a:lnSpc>
              </a:pPr>
            </a:p>
            <a:p>
              <a:pPr algn="ctr">
                <a:lnSpc>
                  <a:spcPts val="3152"/>
                </a:lnSpc>
              </a:pPr>
              <a:r>
                <a:rPr lang="en-US" sz="3503" spc="217">
                  <a:solidFill>
                    <a:srgbClr val="FFD8D8"/>
                  </a:solidFill>
                  <a:latin typeface="Alegreya Sans"/>
                  <a:ea typeface="Alegreya Sans"/>
                  <a:cs typeface="Alegreya Sans"/>
                  <a:sym typeface="Alegreya Sans"/>
                </a:rPr>
                <a:t>ХРИСТОС ВОСКРЕС</a:t>
              </a:r>
            </a:p>
            <a:p>
              <a:pPr algn="ctr">
                <a:lnSpc>
                  <a:spcPts val="3152"/>
                </a:lnSpc>
              </a:pP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0" y="-27255"/>
              <a:ext cx="4853726" cy="2098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105"/>
                </a:lnSpc>
              </a:pPr>
              <a:r>
                <a:rPr lang="en-US" b="true" sz="891" i="true" spc="89">
                  <a:solidFill>
                    <a:srgbClr val="FFFFFF"/>
                  </a:solidFill>
                  <a:latin typeface="Alegreya Sans Medium Italics"/>
                  <a:ea typeface="Alegreya Sans Medium Italics"/>
                  <a:cs typeface="Alegreya Sans Medium Italics"/>
                  <a:sym typeface="Alegreya Sans Medium Italics"/>
                </a:rPr>
                <a:t>Дорогие Смирновы,</a:t>
              </a:r>
            </a:p>
          </p:txBody>
        </p:sp>
        <p:sp>
          <p:nvSpPr>
            <p:cNvPr name="TextBox 6" id="6"/>
            <p:cNvSpPr txBox="true"/>
            <p:nvPr/>
          </p:nvSpPr>
          <p:spPr>
            <a:xfrm rot="0">
              <a:off x="0" y="2751792"/>
              <a:ext cx="4853726" cy="4269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195"/>
                </a:lnSpc>
              </a:pPr>
              <a:r>
                <a:rPr lang="en-US" b="true" sz="964" i="true" spc="96">
                  <a:solidFill>
                    <a:srgbClr val="FFFFFF"/>
                  </a:solidFill>
                  <a:latin typeface="Alegreya Sans Medium Italics"/>
                  <a:ea typeface="Alegreya Sans Medium Italics"/>
                  <a:cs typeface="Alegreya Sans Medium Italics"/>
                  <a:sym typeface="Alegreya Sans Medium Italics"/>
                </a:rPr>
                <a:t>Желаем вам много радости в кругу семьи! </a:t>
              </a:r>
            </a:p>
            <a:p>
              <a:pPr algn="ctr">
                <a:lnSpc>
                  <a:spcPts val="1195"/>
                </a:lnSpc>
              </a:pPr>
              <a:r>
                <a:rPr lang="en-US" b="true" sz="964" i="true" spc="96">
                  <a:solidFill>
                    <a:srgbClr val="FFFFFF"/>
                  </a:solidFill>
                  <a:latin typeface="Alegreya Sans Medium Italics"/>
                  <a:ea typeface="Alegreya Sans Medium Italics"/>
                  <a:cs typeface="Alegreya Sans Medium Italics"/>
                  <a:sym typeface="Alegreya Sans Medium Italics"/>
                </a:rPr>
                <a:t>Искренне ваши, семья Кораблевых</a:t>
              </a:r>
            </a:p>
          </p:txBody>
        </p:sp>
      </p:grpSp>
      <p:sp>
        <p:nvSpPr>
          <p:cNvPr name="AutoShape 7" id="7"/>
          <p:cNvSpPr/>
          <p:nvPr/>
        </p:nvSpPr>
        <p:spPr>
          <a:xfrm rot="0">
            <a:off x="4316216" y="1802962"/>
            <a:ext cx="1267569" cy="15783"/>
          </a:xfrm>
          <a:prstGeom prst="rect">
            <a:avLst/>
          </a:prstGeom>
          <a:solidFill>
            <a:srgbClr val="FFD8D8"/>
          </a:solid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DAHEdnMmRtI</dc:identifier>
  <dcterms:modified xsi:type="dcterms:W3CDTF">2011-08-01T06:04:30Z</dcterms:modified>
  <cp:revision>1</cp:revision>
  <dc:title>Свело-желтая и Синяя Пасхальная Поздравительная Открытка</dc:title>
</cp:coreProperties>
</file>