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287000" cy="18288000"/>
  <p:notesSz cx="6858000" cy="9144000"/>
  <p:embeddedFontLst>
    <p:embeddedFont>
      <p:font typeface="Lumios Marker" charset="1" panose="0000050000000000000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BFD7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58399" y="13419799"/>
            <a:ext cx="4368702" cy="5175165"/>
          </a:xfrm>
          <a:custGeom>
            <a:avLst/>
            <a:gdLst/>
            <a:ahLst/>
            <a:cxnLst/>
            <a:rect r="r" b="b" t="t" l="l"/>
            <a:pathLst>
              <a:path h="5175165" w="4368702">
                <a:moveTo>
                  <a:pt x="0" y="0"/>
                </a:moveTo>
                <a:lnTo>
                  <a:pt x="4368702" y="0"/>
                </a:lnTo>
                <a:lnTo>
                  <a:pt x="4368702" y="5175165"/>
                </a:lnTo>
                <a:lnTo>
                  <a:pt x="0" y="51751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8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1130252">
            <a:off x="-1171317" y="-2922591"/>
            <a:ext cx="7941575" cy="11805044"/>
          </a:xfrm>
          <a:custGeom>
            <a:avLst/>
            <a:gdLst/>
            <a:ahLst/>
            <a:cxnLst/>
            <a:rect r="r" b="b" t="t" l="l"/>
            <a:pathLst>
              <a:path h="11805044" w="7941575">
                <a:moveTo>
                  <a:pt x="0" y="0"/>
                </a:moveTo>
                <a:lnTo>
                  <a:pt x="7941575" y="0"/>
                </a:lnTo>
                <a:lnTo>
                  <a:pt x="7941575" y="11805044"/>
                </a:lnTo>
                <a:lnTo>
                  <a:pt x="0" y="1180504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6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6185243">
            <a:off x="5726445" y="569795"/>
            <a:ext cx="4551484" cy="4181676"/>
          </a:xfrm>
          <a:custGeom>
            <a:avLst/>
            <a:gdLst/>
            <a:ahLst/>
            <a:cxnLst/>
            <a:rect r="r" b="b" t="t" l="l"/>
            <a:pathLst>
              <a:path h="4181676" w="4551484">
                <a:moveTo>
                  <a:pt x="0" y="0"/>
                </a:moveTo>
                <a:lnTo>
                  <a:pt x="4551485" y="0"/>
                </a:lnTo>
                <a:lnTo>
                  <a:pt x="4551485" y="4181676"/>
                </a:lnTo>
                <a:lnTo>
                  <a:pt x="0" y="4181676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alphaModFix amt="88000"/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939337">
            <a:off x="6041194" y="8717587"/>
            <a:ext cx="5334722" cy="11597222"/>
          </a:xfrm>
          <a:custGeom>
            <a:avLst/>
            <a:gdLst/>
            <a:ahLst/>
            <a:cxnLst/>
            <a:rect r="r" b="b" t="t" l="l"/>
            <a:pathLst>
              <a:path h="11597222" w="5334722">
                <a:moveTo>
                  <a:pt x="0" y="0"/>
                </a:moveTo>
                <a:lnTo>
                  <a:pt x="5334722" y="0"/>
                </a:lnTo>
                <a:lnTo>
                  <a:pt x="5334722" y="11597222"/>
                </a:lnTo>
                <a:lnTo>
                  <a:pt x="0" y="1159722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15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3086100" y="4572763"/>
            <a:ext cx="4114800" cy="5046349"/>
          </a:xfrm>
          <a:custGeom>
            <a:avLst/>
            <a:gdLst/>
            <a:ahLst/>
            <a:cxnLst/>
            <a:rect r="r" b="b" t="t" l="l"/>
            <a:pathLst>
              <a:path h="5046349" w="4114800">
                <a:moveTo>
                  <a:pt x="0" y="0"/>
                </a:moveTo>
                <a:lnTo>
                  <a:pt x="4114800" y="0"/>
                </a:lnTo>
                <a:lnTo>
                  <a:pt x="4114800" y="5046349"/>
                </a:lnTo>
                <a:lnTo>
                  <a:pt x="0" y="5046349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alphaModFix amt="80000"/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2700000">
            <a:off x="-1025440" y="2096085"/>
            <a:ext cx="2610867" cy="3506330"/>
          </a:xfrm>
          <a:custGeom>
            <a:avLst/>
            <a:gdLst/>
            <a:ahLst/>
            <a:cxnLst/>
            <a:rect r="r" b="b" t="t" l="l"/>
            <a:pathLst>
              <a:path h="3506330" w="2610867">
                <a:moveTo>
                  <a:pt x="0" y="0"/>
                </a:moveTo>
                <a:lnTo>
                  <a:pt x="2610868" y="0"/>
                </a:lnTo>
                <a:lnTo>
                  <a:pt x="2610868" y="3506330"/>
                </a:lnTo>
                <a:lnTo>
                  <a:pt x="0" y="350633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181031">
            <a:off x="1735725" y="-1485963"/>
            <a:ext cx="2700750" cy="3587638"/>
          </a:xfrm>
          <a:custGeom>
            <a:avLst/>
            <a:gdLst/>
            <a:ahLst/>
            <a:cxnLst/>
            <a:rect r="r" b="b" t="t" l="l"/>
            <a:pathLst>
              <a:path h="3587638" w="2700750">
                <a:moveTo>
                  <a:pt x="0" y="0"/>
                </a:moveTo>
                <a:lnTo>
                  <a:pt x="2700750" y="0"/>
                </a:lnTo>
                <a:lnTo>
                  <a:pt x="2700750" y="3587638"/>
                </a:lnTo>
                <a:lnTo>
                  <a:pt x="0" y="358763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1110306">
            <a:off x="5391247" y="16136393"/>
            <a:ext cx="2798302" cy="3726334"/>
          </a:xfrm>
          <a:custGeom>
            <a:avLst/>
            <a:gdLst/>
            <a:ahLst/>
            <a:cxnLst/>
            <a:rect r="r" b="b" t="t" l="l"/>
            <a:pathLst>
              <a:path h="3726334" w="2798302">
                <a:moveTo>
                  <a:pt x="0" y="0"/>
                </a:moveTo>
                <a:lnTo>
                  <a:pt x="2798302" y="0"/>
                </a:lnTo>
                <a:lnTo>
                  <a:pt x="2798302" y="3726334"/>
                </a:lnTo>
                <a:lnTo>
                  <a:pt x="0" y="3726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258399" y="10000813"/>
            <a:ext cx="9770202" cy="28696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67"/>
              </a:lnSpc>
            </a:pPr>
            <a:r>
              <a:rPr lang="en-US" sz="10635">
                <a:solidFill>
                  <a:srgbClr val="80A5BD"/>
                </a:solidFill>
                <a:latin typeface="Lumios Marker"/>
                <a:ea typeface="Lumios Marker"/>
                <a:cs typeface="Lumios Marker"/>
                <a:sym typeface="Lumios Marker"/>
              </a:rPr>
              <a:t>С праздником</a:t>
            </a:r>
          </a:p>
          <a:p>
            <a:pPr algn="ctr">
              <a:lnSpc>
                <a:spcPts val="11167"/>
              </a:lnSpc>
            </a:pPr>
            <a:r>
              <a:rPr lang="en-US" sz="10635">
                <a:solidFill>
                  <a:srgbClr val="80A5BD"/>
                </a:solidFill>
                <a:latin typeface="Lumios Marker"/>
                <a:ea typeface="Lumios Marker"/>
                <a:cs typeface="Lumios Marker"/>
                <a:sym typeface="Lumios Marker"/>
              </a:rPr>
              <a:t>Светлой Пасхи!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2700000">
            <a:off x="8537503" y="12954562"/>
            <a:ext cx="2610867" cy="3506330"/>
          </a:xfrm>
          <a:custGeom>
            <a:avLst/>
            <a:gdLst/>
            <a:ahLst/>
            <a:cxnLst/>
            <a:rect r="r" b="b" t="t" l="l"/>
            <a:pathLst>
              <a:path h="3506330" w="2610867">
                <a:moveTo>
                  <a:pt x="0" y="0"/>
                </a:moveTo>
                <a:lnTo>
                  <a:pt x="2610867" y="0"/>
                </a:lnTo>
                <a:lnTo>
                  <a:pt x="2610867" y="3506330"/>
                </a:lnTo>
                <a:lnTo>
                  <a:pt x="0" y="350633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4100716" y="16085525"/>
            <a:ext cx="474652" cy="474652"/>
            <a:chOff x="0" y="0"/>
            <a:chExt cx="6350000" cy="63500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4872241" y="14707727"/>
            <a:ext cx="474652" cy="474652"/>
            <a:chOff x="0" y="0"/>
            <a:chExt cx="6350000" cy="63500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3360812" y="14707727"/>
            <a:ext cx="474652" cy="474652"/>
            <a:chOff x="0" y="0"/>
            <a:chExt cx="6350000" cy="63500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5109567" y="1977049"/>
            <a:ext cx="474652" cy="474652"/>
            <a:chOff x="0" y="0"/>
            <a:chExt cx="6350000" cy="6350000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20" id="20"/>
          <p:cNvGrpSpPr/>
          <p:nvPr/>
        </p:nvGrpSpPr>
        <p:grpSpPr>
          <a:xfrm rot="0">
            <a:off x="2886159" y="3374598"/>
            <a:ext cx="474652" cy="474652"/>
            <a:chOff x="0" y="0"/>
            <a:chExt cx="6350000" cy="63500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22" id="22"/>
          <p:cNvGrpSpPr/>
          <p:nvPr/>
        </p:nvGrpSpPr>
        <p:grpSpPr>
          <a:xfrm rot="0">
            <a:off x="4668848" y="3374598"/>
            <a:ext cx="474652" cy="474652"/>
            <a:chOff x="0" y="0"/>
            <a:chExt cx="6350000" cy="63500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24" id="24"/>
          <p:cNvGrpSpPr/>
          <p:nvPr/>
        </p:nvGrpSpPr>
        <p:grpSpPr>
          <a:xfrm rot="0">
            <a:off x="1565823" y="7095938"/>
            <a:ext cx="474652" cy="474652"/>
            <a:chOff x="0" y="0"/>
            <a:chExt cx="6350000" cy="63500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8783648" y="8906674"/>
            <a:ext cx="474652" cy="474652"/>
            <a:chOff x="0" y="0"/>
            <a:chExt cx="6350000" cy="6350000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  <p:grpSp>
        <p:nvGrpSpPr>
          <p:cNvPr name="Group 28" id="28"/>
          <p:cNvGrpSpPr/>
          <p:nvPr/>
        </p:nvGrpSpPr>
        <p:grpSpPr>
          <a:xfrm rot="0">
            <a:off x="9368284" y="10644382"/>
            <a:ext cx="474652" cy="474652"/>
            <a:chOff x="0" y="0"/>
            <a:chExt cx="6350000" cy="63500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3F1ED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DAHD0SiQV3M</dc:identifier>
  <dcterms:modified xsi:type="dcterms:W3CDTF">2011-08-01T06:04:30Z</dcterms:modified>
  <cp:revision>1</cp:revision>
  <dc:title>С праздником Светлой Пасхи!</dc:title>
</cp:coreProperties>
</file>