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287000" cy="18288000"/>
  <p:notesSz cx="6858000" cy="9144000"/>
  <p:embeddedFontLst>
    <p:embeddedFont>
      <p:font typeface="The Youngest Script" charset="1" panose="000005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77" t="0" r="-12777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8042" y="3685142"/>
            <a:ext cx="8490915" cy="16645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10"/>
              </a:lnSpc>
            </a:pPr>
            <a:r>
              <a:rPr lang="en-US" sz="9721">
                <a:solidFill>
                  <a:srgbClr val="FFFFFF"/>
                </a:solidFill>
                <a:latin typeface="The Youngest Script"/>
                <a:ea typeface="The Youngest Script"/>
                <a:cs typeface="The Youngest Script"/>
                <a:sym typeface="The Youngest Script"/>
              </a:rPr>
              <a:t>Светлой пасхи!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DAHD0Rk0EAg</dc:identifier>
  <dcterms:modified xsi:type="dcterms:W3CDTF">2011-08-01T06:04:30Z</dcterms:modified>
  <cp:revision>1</cp:revision>
  <dc:title>Инстаграм сторис пасха христианство бежевый</dc:title>
</cp:coreProperties>
</file>