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5321300" cy="3771900"/>
  <p:notesSz cx="6858000" cy="9144000"/>
  <p:embeddedFontLst>
    <p:embeddedFont>
      <p:font typeface="Harmonie" charset="1" panose="00000500000000000000"/>
      <p:regular r:id="rId7"/>
    </p:embeddedFont>
    <p:embeddedFont>
      <p:font typeface="Amazing Grotesk" charset="1" panose="02000503040000020004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14" Target="../media/image13.png" Type="http://schemas.openxmlformats.org/officeDocument/2006/relationships/image"/><Relationship Id="rId15" Target="../media/image14.svg" Type="http://schemas.openxmlformats.org/officeDocument/2006/relationships/image"/><Relationship Id="rId16" Target="../media/image15.png" Type="http://schemas.openxmlformats.org/officeDocument/2006/relationships/image"/><Relationship Id="rId17" Target="../media/image16.svg" Type="http://schemas.openxmlformats.org/officeDocument/2006/relationships/image"/><Relationship Id="rId18" Target="../media/image17.png" Type="http://schemas.openxmlformats.org/officeDocument/2006/relationships/image"/><Relationship Id="rId19" Target="../media/image18.svg" Type="http://schemas.openxmlformats.org/officeDocument/2006/relationships/image"/><Relationship Id="rId2" Target="../media/image1.png" Type="http://schemas.openxmlformats.org/officeDocument/2006/relationships/image"/><Relationship Id="rId20" Target="../media/image19.png" Type="http://schemas.openxmlformats.org/officeDocument/2006/relationships/image"/><Relationship Id="rId21" Target="../media/image20.sv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7F7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1050004">
            <a:off x="2770256" y="2301212"/>
            <a:ext cx="1006014" cy="1402109"/>
          </a:xfrm>
          <a:custGeom>
            <a:avLst/>
            <a:gdLst/>
            <a:ahLst/>
            <a:cxnLst/>
            <a:rect r="r" b="b" t="t" l="l"/>
            <a:pathLst>
              <a:path h="1402109" w="1006014">
                <a:moveTo>
                  <a:pt x="0" y="0"/>
                </a:moveTo>
                <a:lnTo>
                  <a:pt x="1006013" y="0"/>
                </a:lnTo>
                <a:lnTo>
                  <a:pt x="1006013" y="1402110"/>
                </a:lnTo>
                <a:lnTo>
                  <a:pt x="0" y="140211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935477">
            <a:off x="628283" y="2617522"/>
            <a:ext cx="663778" cy="1458852"/>
          </a:xfrm>
          <a:custGeom>
            <a:avLst/>
            <a:gdLst/>
            <a:ahLst/>
            <a:cxnLst/>
            <a:rect r="r" b="b" t="t" l="l"/>
            <a:pathLst>
              <a:path h="1458852" w="663778">
                <a:moveTo>
                  <a:pt x="0" y="0"/>
                </a:moveTo>
                <a:lnTo>
                  <a:pt x="663778" y="0"/>
                </a:lnTo>
                <a:lnTo>
                  <a:pt x="663778" y="1458852"/>
                </a:lnTo>
                <a:lnTo>
                  <a:pt x="0" y="145885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-1149339">
            <a:off x="3890732" y="2414820"/>
            <a:ext cx="1105577" cy="1522310"/>
          </a:xfrm>
          <a:custGeom>
            <a:avLst/>
            <a:gdLst/>
            <a:ahLst/>
            <a:cxnLst/>
            <a:rect r="r" b="b" t="t" l="l"/>
            <a:pathLst>
              <a:path h="1522310" w="1105577">
                <a:moveTo>
                  <a:pt x="0" y="0"/>
                </a:moveTo>
                <a:lnTo>
                  <a:pt x="1105578" y="0"/>
                </a:lnTo>
                <a:lnTo>
                  <a:pt x="1105578" y="1522309"/>
                </a:lnTo>
                <a:lnTo>
                  <a:pt x="0" y="152230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-1661589">
            <a:off x="4513873" y="1240579"/>
            <a:ext cx="1198762" cy="1718655"/>
          </a:xfrm>
          <a:custGeom>
            <a:avLst/>
            <a:gdLst/>
            <a:ahLst/>
            <a:cxnLst/>
            <a:rect r="r" b="b" t="t" l="l"/>
            <a:pathLst>
              <a:path h="1718655" w="1198762">
                <a:moveTo>
                  <a:pt x="0" y="0"/>
                </a:moveTo>
                <a:lnTo>
                  <a:pt x="1198762" y="0"/>
                </a:lnTo>
                <a:lnTo>
                  <a:pt x="1198762" y="1718654"/>
                </a:lnTo>
                <a:lnTo>
                  <a:pt x="0" y="1718654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475899" y="2424030"/>
            <a:ext cx="1026485" cy="1430641"/>
          </a:xfrm>
          <a:custGeom>
            <a:avLst/>
            <a:gdLst/>
            <a:ahLst/>
            <a:cxnLst/>
            <a:rect r="r" b="b" t="t" l="l"/>
            <a:pathLst>
              <a:path h="1430641" w="1026485">
                <a:moveTo>
                  <a:pt x="0" y="0"/>
                </a:moveTo>
                <a:lnTo>
                  <a:pt x="1026485" y="0"/>
                </a:lnTo>
                <a:lnTo>
                  <a:pt x="1026485" y="1430641"/>
                </a:lnTo>
                <a:lnTo>
                  <a:pt x="0" y="143064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-486610">
            <a:off x="1403312" y="105794"/>
            <a:ext cx="787464" cy="1086157"/>
          </a:xfrm>
          <a:custGeom>
            <a:avLst/>
            <a:gdLst/>
            <a:ahLst/>
            <a:cxnLst/>
            <a:rect r="r" b="b" t="t" l="l"/>
            <a:pathLst>
              <a:path h="1086157" w="787464">
                <a:moveTo>
                  <a:pt x="0" y="0"/>
                </a:moveTo>
                <a:lnTo>
                  <a:pt x="787464" y="0"/>
                </a:lnTo>
                <a:lnTo>
                  <a:pt x="787464" y="1086157"/>
                </a:lnTo>
                <a:lnTo>
                  <a:pt x="0" y="1086157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2545355" y="-324853"/>
            <a:ext cx="1126223" cy="1566919"/>
          </a:xfrm>
          <a:custGeom>
            <a:avLst/>
            <a:gdLst/>
            <a:ahLst/>
            <a:cxnLst/>
            <a:rect r="r" b="b" t="t" l="l"/>
            <a:pathLst>
              <a:path h="1566919" w="1126223">
                <a:moveTo>
                  <a:pt x="0" y="0"/>
                </a:moveTo>
                <a:lnTo>
                  <a:pt x="1126223" y="0"/>
                </a:lnTo>
                <a:lnTo>
                  <a:pt x="1126223" y="1566919"/>
                </a:lnTo>
                <a:lnTo>
                  <a:pt x="0" y="1566919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1338685">
            <a:off x="-75486" y="1693724"/>
            <a:ext cx="1043146" cy="1511805"/>
          </a:xfrm>
          <a:custGeom>
            <a:avLst/>
            <a:gdLst/>
            <a:ahLst/>
            <a:cxnLst/>
            <a:rect r="r" b="b" t="t" l="l"/>
            <a:pathLst>
              <a:path h="1511805" w="1043146">
                <a:moveTo>
                  <a:pt x="0" y="0"/>
                </a:moveTo>
                <a:lnTo>
                  <a:pt x="1043146" y="0"/>
                </a:lnTo>
                <a:lnTo>
                  <a:pt x="1043146" y="1511806"/>
                </a:lnTo>
                <a:lnTo>
                  <a:pt x="0" y="1511806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2806337">
            <a:off x="-30630" y="-70380"/>
            <a:ext cx="1116798" cy="1567436"/>
          </a:xfrm>
          <a:custGeom>
            <a:avLst/>
            <a:gdLst/>
            <a:ahLst/>
            <a:cxnLst/>
            <a:rect r="r" b="b" t="t" l="l"/>
            <a:pathLst>
              <a:path h="1567436" w="1116798">
                <a:moveTo>
                  <a:pt x="0" y="0"/>
                </a:moveTo>
                <a:lnTo>
                  <a:pt x="1116798" y="0"/>
                </a:lnTo>
                <a:lnTo>
                  <a:pt x="1116798" y="1567436"/>
                </a:lnTo>
                <a:lnTo>
                  <a:pt x="0" y="1567436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0">
            <a:off x="574499" y="1466477"/>
            <a:ext cx="4016452" cy="137552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935"/>
              </a:lnSpc>
            </a:pPr>
            <a:r>
              <a:rPr lang="en-US" sz="7811">
                <a:solidFill>
                  <a:srgbClr val="545454"/>
                </a:solidFill>
                <a:latin typeface="Harmonie"/>
                <a:ea typeface="Harmonie"/>
                <a:cs typeface="Harmonie"/>
                <a:sym typeface="Harmonie"/>
              </a:rPr>
              <a:t>Пасхой!</a:t>
            </a:r>
          </a:p>
        </p:txBody>
      </p:sp>
      <p:sp>
        <p:nvSpPr>
          <p:cNvPr name="Freeform 12" id="12"/>
          <p:cNvSpPr/>
          <p:nvPr/>
        </p:nvSpPr>
        <p:spPr>
          <a:xfrm flipH="false" flipV="false" rot="1626985">
            <a:off x="3995398" y="-465410"/>
            <a:ext cx="1102758" cy="1686820"/>
          </a:xfrm>
          <a:custGeom>
            <a:avLst/>
            <a:gdLst/>
            <a:ahLst/>
            <a:cxnLst/>
            <a:rect r="r" b="b" t="t" l="l"/>
            <a:pathLst>
              <a:path h="1686820" w="1102758">
                <a:moveTo>
                  <a:pt x="0" y="0"/>
                </a:moveTo>
                <a:lnTo>
                  <a:pt x="1102758" y="0"/>
                </a:lnTo>
                <a:lnTo>
                  <a:pt x="1102758" y="1686820"/>
                </a:lnTo>
                <a:lnTo>
                  <a:pt x="0" y="1686820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3" id="13"/>
          <p:cNvSpPr txBox="true"/>
          <p:nvPr/>
        </p:nvSpPr>
        <p:spPr>
          <a:xfrm rot="0">
            <a:off x="1797044" y="1175391"/>
            <a:ext cx="2082526" cy="43308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29"/>
              </a:lnSpc>
            </a:pPr>
            <a:r>
              <a:rPr lang="en-US" sz="2449">
                <a:solidFill>
                  <a:srgbClr val="D470A9"/>
                </a:solidFill>
                <a:latin typeface="Amazing Grotesk"/>
                <a:ea typeface="Amazing Grotesk"/>
                <a:cs typeface="Amazing Grotesk"/>
                <a:sym typeface="Amazing Grotesk"/>
              </a:rPr>
              <a:t>Со светлой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DAHD0UBVI2I</dc:identifier>
  <dcterms:modified xsi:type="dcterms:W3CDTF">2011-08-01T06:04:30Z</dcterms:modified>
  <cp:revision>1</cp:revision>
  <dc:title>Пасхальная открытка</dc:title>
</cp:coreProperties>
</file>