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Agnets" charset="1" panose="000005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901" t="-1046" r="-44788" b="-98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4102897"/>
            <a:ext cx="8229600" cy="10082205"/>
          </a:xfrm>
          <a:custGeom>
            <a:avLst/>
            <a:gdLst/>
            <a:ahLst/>
            <a:cxnLst/>
            <a:rect r="r" b="b" t="t" l="l"/>
            <a:pathLst>
              <a:path h="10082205" w="8229600">
                <a:moveTo>
                  <a:pt x="0" y="0"/>
                </a:moveTo>
                <a:lnTo>
                  <a:pt x="8229600" y="0"/>
                </a:lnTo>
                <a:lnTo>
                  <a:pt x="8229600" y="10082206"/>
                </a:lnTo>
                <a:lnTo>
                  <a:pt x="0" y="10082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80254" y="8162925"/>
            <a:ext cx="4812365" cy="1952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FD7495"/>
                </a:solidFill>
                <a:latin typeface="Agnets"/>
                <a:ea typeface="Agnets"/>
                <a:cs typeface="Agnets"/>
                <a:sym typeface="Agnets"/>
              </a:rPr>
              <a:t>Христосъ </a:t>
            </a:r>
          </a:p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FD7495"/>
                </a:solidFill>
                <a:latin typeface="Agnets"/>
                <a:ea typeface="Agnets"/>
                <a:cs typeface="Agnets"/>
                <a:sym typeface="Agnets"/>
              </a:rPr>
              <a:t>воскресе!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DAHEMeNYphY</dc:identifier>
  <dcterms:modified xsi:type="dcterms:W3CDTF">2011-08-01T06:04:30Z</dcterms:modified>
  <cp:revision>1</cp:revision>
  <dc:title>Ваша История Вконтакте Пасха Иллюстрация Акварельный Разноцветный</dc:title>
</cp:coreProperties>
</file>