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TT Berlinerins" charset="1" panose="02000506040000020004"/>
      <p:regular r:id="rId7"/>
    </p:embeddedFont>
    <p:embeddedFont>
      <p:font typeface="TT Corals Italics" charset="1" panose="020005060000000900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17" t="0" r="-801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63729" y="559497"/>
            <a:ext cx="2996427" cy="3383238"/>
          </a:xfrm>
          <a:custGeom>
            <a:avLst/>
            <a:gdLst/>
            <a:ahLst/>
            <a:cxnLst/>
            <a:rect r="r" b="b" t="t" l="l"/>
            <a:pathLst>
              <a:path h="3383238" w="2996427">
                <a:moveTo>
                  <a:pt x="0" y="0"/>
                </a:moveTo>
                <a:lnTo>
                  <a:pt x="2996427" y="0"/>
                </a:lnTo>
                <a:lnTo>
                  <a:pt x="2996427" y="3383238"/>
                </a:lnTo>
                <a:lnTo>
                  <a:pt x="0" y="3383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4031441"/>
            <a:ext cx="10287000" cy="1724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74"/>
              </a:lnSpc>
            </a:pPr>
            <a:r>
              <a:rPr lang="en-US" sz="10124">
                <a:solidFill>
                  <a:srgbClr val="241D28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Готовимся к Пасхе!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0431" y="13718038"/>
            <a:ext cx="9640158" cy="3794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7"/>
              </a:lnSpc>
            </a:pPr>
            <a:r>
              <a:rPr lang="en-US" sz="5398" i="true">
                <a:solidFill>
                  <a:srgbClr val="241D28"/>
                </a:solidFill>
                <a:latin typeface="TT Corals Italics"/>
                <a:ea typeface="TT Corals Italics"/>
                <a:cs typeface="TT Corals Italics"/>
                <a:sym typeface="TT Corals Italics"/>
              </a:rPr>
              <a:t>Купить яица</a:t>
            </a:r>
          </a:p>
          <a:p>
            <a:pPr algn="l">
              <a:lnSpc>
                <a:spcPts val="7557"/>
              </a:lnSpc>
            </a:pPr>
            <a:r>
              <a:rPr lang="en-US" sz="5398" i="true">
                <a:solidFill>
                  <a:srgbClr val="241D28"/>
                </a:solidFill>
                <a:latin typeface="TT Corals Italics"/>
                <a:ea typeface="TT Corals Italics"/>
                <a:cs typeface="TT Corals Italics"/>
                <a:sym typeface="TT Corals Italics"/>
              </a:rPr>
              <a:t>Покрасить яица</a:t>
            </a:r>
          </a:p>
          <a:p>
            <a:pPr algn="l">
              <a:lnSpc>
                <a:spcPts val="7557"/>
              </a:lnSpc>
            </a:pPr>
            <a:r>
              <a:rPr lang="en-US" sz="5398" i="true">
                <a:solidFill>
                  <a:srgbClr val="241D28"/>
                </a:solidFill>
                <a:latin typeface="TT Corals Italics"/>
                <a:ea typeface="TT Corals Italics"/>
                <a:cs typeface="TT Corals Italics"/>
                <a:sym typeface="TT Corals Italics"/>
              </a:rPr>
              <a:t>Испечь Пасхальный пирог</a:t>
            </a:r>
          </a:p>
          <a:p>
            <a:pPr algn="l">
              <a:lnSpc>
                <a:spcPts val="7557"/>
              </a:lnSpc>
            </a:pPr>
            <a:r>
              <a:rPr lang="en-US" sz="5398" i="true">
                <a:solidFill>
                  <a:srgbClr val="241D28"/>
                </a:solidFill>
                <a:latin typeface="TT Corals Italics"/>
                <a:ea typeface="TT Corals Italics"/>
                <a:cs typeface="TT Corals Italics"/>
                <a:sym typeface="TT Corals Italics"/>
              </a:rPr>
              <a:t>Освятить в церкви пирог и яица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DAHEdtLlaKs</dc:identifier>
  <dcterms:modified xsi:type="dcterms:W3CDTF">2011-08-01T06:04:30Z</dcterms:modified>
  <cp:revision>1</cp:revision>
  <dc:title>Инстаграм история подготовка к Пасхе со списком дел на желтом фоне</dc:title>
</cp:coreProperties>
</file>