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5321300" cy="3771900"/>
  <p:notesSz cx="6858000" cy="9144000"/>
  <p:embeddedFontLst>
    <p:embeddedFont>
      <p:font typeface="Ossem Rust" charset="1" panose="00000500000000000000"/>
      <p:regular r:id="rId7"/>
    </p:embeddedFont>
    <p:embeddedFont>
      <p:font typeface="Romochka" charset="1" panose="0200050600000002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F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-947803">
            <a:off x="1289105" y="898625"/>
            <a:ext cx="1329383" cy="1126247"/>
          </a:xfrm>
          <a:custGeom>
            <a:avLst/>
            <a:gdLst/>
            <a:ahLst/>
            <a:cxnLst/>
            <a:rect r="r" b="b" t="t" l="l"/>
            <a:pathLst>
              <a:path h="1126247" w="1329383">
                <a:moveTo>
                  <a:pt x="0" y="0"/>
                </a:moveTo>
                <a:lnTo>
                  <a:pt x="1329384" y="0"/>
                </a:lnTo>
                <a:lnTo>
                  <a:pt x="1329384" y="1126247"/>
                </a:lnTo>
                <a:lnTo>
                  <a:pt x="0" y="112624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0" r="0" b="-2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954481">
            <a:off x="2676599" y="899227"/>
            <a:ext cx="1329382" cy="1126247"/>
          </a:xfrm>
          <a:custGeom>
            <a:avLst/>
            <a:gdLst/>
            <a:ahLst/>
            <a:cxnLst/>
            <a:rect r="r" b="b" t="t" l="l"/>
            <a:pathLst>
              <a:path h="1126247" w="1329382">
                <a:moveTo>
                  <a:pt x="0" y="0"/>
                </a:moveTo>
                <a:lnTo>
                  <a:pt x="1329382" y="0"/>
                </a:lnTo>
                <a:lnTo>
                  <a:pt x="1329382" y="1126247"/>
                </a:lnTo>
                <a:lnTo>
                  <a:pt x="0" y="112624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-20" r="0" b="-2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-1185763">
            <a:off x="1272965" y="30914"/>
            <a:ext cx="560086" cy="708344"/>
          </a:xfrm>
          <a:custGeom>
            <a:avLst/>
            <a:gdLst/>
            <a:ahLst/>
            <a:cxnLst/>
            <a:rect r="r" b="b" t="t" l="l"/>
            <a:pathLst>
              <a:path h="708344" w="560086">
                <a:moveTo>
                  <a:pt x="0" y="0"/>
                </a:moveTo>
                <a:lnTo>
                  <a:pt x="560086" y="0"/>
                </a:lnTo>
                <a:lnTo>
                  <a:pt x="560086" y="708344"/>
                </a:lnTo>
                <a:lnTo>
                  <a:pt x="0" y="70834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-156" t="0" r="-156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-1185763">
            <a:off x="443031" y="821119"/>
            <a:ext cx="552045" cy="693422"/>
          </a:xfrm>
          <a:custGeom>
            <a:avLst/>
            <a:gdLst/>
            <a:ahLst/>
            <a:cxnLst/>
            <a:rect r="r" b="b" t="t" l="l"/>
            <a:pathLst>
              <a:path h="693422" w="552045">
                <a:moveTo>
                  <a:pt x="0" y="0"/>
                </a:moveTo>
                <a:lnTo>
                  <a:pt x="552045" y="0"/>
                </a:lnTo>
                <a:lnTo>
                  <a:pt x="552045" y="693423"/>
                </a:lnTo>
                <a:lnTo>
                  <a:pt x="0" y="69342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78" r="0" b="-7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-1185763">
            <a:off x="5130098" y="467526"/>
            <a:ext cx="541439" cy="684761"/>
          </a:xfrm>
          <a:custGeom>
            <a:avLst/>
            <a:gdLst/>
            <a:ahLst/>
            <a:cxnLst/>
            <a:rect r="r" b="b" t="t" l="l"/>
            <a:pathLst>
              <a:path h="684761" w="541439">
                <a:moveTo>
                  <a:pt x="0" y="0"/>
                </a:moveTo>
                <a:lnTo>
                  <a:pt x="541439" y="0"/>
                </a:lnTo>
                <a:lnTo>
                  <a:pt x="541439" y="684762"/>
                </a:lnTo>
                <a:lnTo>
                  <a:pt x="0" y="684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84" t="0" r="-184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-1185763">
            <a:off x="290456" y="-214878"/>
            <a:ext cx="547423" cy="686767"/>
          </a:xfrm>
          <a:custGeom>
            <a:avLst/>
            <a:gdLst/>
            <a:ahLst/>
            <a:cxnLst/>
            <a:rect r="r" b="b" t="t" l="l"/>
            <a:pathLst>
              <a:path h="686767" w="547423">
                <a:moveTo>
                  <a:pt x="0" y="0"/>
                </a:moveTo>
                <a:lnTo>
                  <a:pt x="547423" y="0"/>
                </a:lnTo>
                <a:lnTo>
                  <a:pt x="547423" y="686767"/>
                </a:lnTo>
                <a:lnTo>
                  <a:pt x="0" y="68676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247" r="0" b="-247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185763">
            <a:off x="4454908" y="-214878"/>
            <a:ext cx="547423" cy="686767"/>
          </a:xfrm>
          <a:custGeom>
            <a:avLst/>
            <a:gdLst/>
            <a:ahLst/>
            <a:cxnLst/>
            <a:rect r="r" b="b" t="t" l="l"/>
            <a:pathLst>
              <a:path h="686767" w="547423">
                <a:moveTo>
                  <a:pt x="0" y="0"/>
                </a:moveTo>
                <a:lnTo>
                  <a:pt x="547423" y="0"/>
                </a:lnTo>
                <a:lnTo>
                  <a:pt x="547423" y="686766"/>
                </a:lnTo>
                <a:lnTo>
                  <a:pt x="0" y="68676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-247" r="0" b="-247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185763">
            <a:off x="3474343" y="41640"/>
            <a:ext cx="552045" cy="693422"/>
          </a:xfrm>
          <a:custGeom>
            <a:avLst/>
            <a:gdLst/>
            <a:ahLst/>
            <a:cxnLst/>
            <a:rect r="r" b="b" t="t" l="l"/>
            <a:pathLst>
              <a:path h="693422" w="552045">
                <a:moveTo>
                  <a:pt x="0" y="0"/>
                </a:moveTo>
                <a:lnTo>
                  <a:pt x="552045" y="0"/>
                </a:lnTo>
                <a:lnTo>
                  <a:pt x="552045" y="693422"/>
                </a:lnTo>
                <a:lnTo>
                  <a:pt x="0" y="69342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78" r="0" b="-78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1185763">
            <a:off x="4315380" y="812189"/>
            <a:ext cx="560086" cy="708344"/>
          </a:xfrm>
          <a:custGeom>
            <a:avLst/>
            <a:gdLst/>
            <a:ahLst/>
            <a:cxnLst/>
            <a:rect r="r" b="b" t="t" l="l"/>
            <a:pathLst>
              <a:path h="708344" w="560086">
                <a:moveTo>
                  <a:pt x="0" y="0"/>
                </a:moveTo>
                <a:lnTo>
                  <a:pt x="560086" y="0"/>
                </a:lnTo>
                <a:lnTo>
                  <a:pt x="560086" y="708344"/>
                </a:lnTo>
                <a:lnTo>
                  <a:pt x="0" y="70834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-156" t="0" r="-156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1185763">
            <a:off x="-371938" y="467526"/>
            <a:ext cx="541439" cy="684761"/>
          </a:xfrm>
          <a:custGeom>
            <a:avLst/>
            <a:gdLst/>
            <a:ahLst/>
            <a:cxnLst/>
            <a:rect r="r" b="b" t="t" l="l"/>
            <a:pathLst>
              <a:path h="684761" w="541439">
                <a:moveTo>
                  <a:pt x="0" y="0"/>
                </a:moveTo>
                <a:lnTo>
                  <a:pt x="541439" y="0"/>
                </a:lnTo>
                <a:lnTo>
                  <a:pt x="541439" y="684762"/>
                </a:lnTo>
                <a:lnTo>
                  <a:pt x="0" y="684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84" t="0" r="-184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-1185763">
            <a:off x="-68426" y="1742275"/>
            <a:ext cx="541439" cy="684761"/>
          </a:xfrm>
          <a:custGeom>
            <a:avLst/>
            <a:gdLst/>
            <a:ahLst/>
            <a:cxnLst/>
            <a:rect r="r" b="b" t="t" l="l"/>
            <a:pathLst>
              <a:path h="684761" w="541439">
                <a:moveTo>
                  <a:pt x="0" y="0"/>
                </a:moveTo>
                <a:lnTo>
                  <a:pt x="541439" y="0"/>
                </a:lnTo>
                <a:lnTo>
                  <a:pt x="541439" y="684762"/>
                </a:lnTo>
                <a:lnTo>
                  <a:pt x="0" y="684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84" t="0" r="-184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1185763">
            <a:off x="4904633" y="1742275"/>
            <a:ext cx="541439" cy="684761"/>
          </a:xfrm>
          <a:custGeom>
            <a:avLst/>
            <a:gdLst/>
            <a:ahLst/>
            <a:cxnLst/>
            <a:rect r="r" b="b" t="t" l="l"/>
            <a:pathLst>
              <a:path h="684761" w="541439">
                <a:moveTo>
                  <a:pt x="0" y="0"/>
                </a:moveTo>
                <a:lnTo>
                  <a:pt x="541439" y="0"/>
                </a:lnTo>
                <a:lnTo>
                  <a:pt x="541439" y="684762"/>
                </a:lnTo>
                <a:lnTo>
                  <a:pt x="0" y="684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84" t="0" r="-184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185763">
            <a:off x="2372447" y="-217543"/>
            <a:ext cx="541439" cy="684761"/>
          </a:xfrm>
          <a:custGeom>
            <a:avLst/>
            <a:gdLst/>
            <a:ahLst/>
            <a:cxnLst/>
            <a:rect r="r" b="b" t="t" l="l"/>
            <a:pathLst>
              <a:path h="684761" w="541439">
                <a:moveTo>
                  <a:pt x="0" y="0"/>
                </a:moveTo>
                <a:lnTo>
                  <a:pt x="541440" y="0"/>
                </a:lnTo>
                <a:lnTo>
                  <a:pt x="541440" y="684762"/>
                </a:lnTo>
                <a:lnTo>
                  <a:pt x="0" y="68476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-184" t="0" r="-184" b="0"/>
            </a:stretch>
          </a:blipFill>
        </p:spPr>
      </p:sp>
      <p:grpSp>
        <p:nvGrpSpPr>
          <p:cNvPr name="Group 15" id="15"/>
          <p:cNvGrpSpPr/>
          <p:nvPr/>
        </p:nvGrpSpPr>
        <p:grpSpPr>
          <a:xfrm rot="0">
            <a:off x="745859" y="2285003"/>
            <a:ext cx="3795436" cy="1337675"/>
            <a:chOff x="0" y="0"/>
            <a:chExt cx="5060581" cy="1783567"/>
          </a:xfrm>
        </p:grpSpPr>
        <p:sp>
          <p:nvSpPr>
            <p:cNvPr name="TextBox 16" id="16"/>
            <p:cNvSpPr txBox="true"/>
            <p:nvPr/>
          </p:nvSpPr>
          <p:spPr>
            <a:xfrm rot="0">
              <a:off x="18681" y="388688"/>
              <a:ext cx="5041900" cy="7104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571"/>
                </a:lnSpc>
              </a:pPr>
              <a:r>
                <a:rPr lang="en-US" sz="4152">
                  <a:solidFill>
                    <a:srgbClr val="FFDA3E"/>
                  </a:solidFill>
                  <a:latin typeface="Ossem Rust"/>
                  <a:ea typeface="Ossem Rust"/>
                  <a:cs typeface="Ossem Rust"/>
                  <a:sym typeface="Ossem Rust"/>
                </a:rPr>
                <a:t>ПОЗДРАВЛЯЕМ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0" y="0"/>
              <a:ext cx="5047664" cy="3469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911"/>
                </a:lnSpc>
              </a:pPr>
              <a:r>
                <a:rPr lang="en-US" sz="1707" spc="785">
                  <a:solidFill>
                    <a:srgbClr val="F3A05A"/>
                  </a:solidFill>
                  <a:latin typeface="Romochka"/>
                  <a:ea typeface="Romochka"/>
                  <a:cs typeface="Romochka"/>
                  <a:sym typeface="Romochka"/>
                </a:rPr>
                <a:t>ХРИСТОС ВОСКРЕС</a:t>
              </a:r>
            </a:p>
          </p:txBody>
        </p:sp>
        <p:sp>
          <p:nvSpPr>
            <p:cNvPr name="TextBox 18" id="18"/>
            <p:cNvSpPr txBox="true"/>
            <p:nvPr/>
          </p:nvSpPr>
          <p:spPr>
            <a:xfrm rot="0">
              <a:off x="18681" y="1195185"/>
              <a:ext cx="5029200" cy="58447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056"/>
                </a:lnSpc>
              </a:pPr>
              <a:r>
                <a:rPr lang="en-US" sz="3251" spc="65">
                  <a:solidFill>
                    <a:srgbClr val="F3A05A"/>
                  </a:solidFill>
                  <a:latin typeface="Ossem Rust"/>
                  <a:ea typeface="Ossem Rust"/>
                  <a:cs typeface="Ossem Rust"/>
                  <a:sym typeface="Ossem Rust"/>
                </a:rPr>
                <a:t>С ПАСХОЙ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DAHESDmH7Lw</dc:identifier>
  <dcterms:modified xsi:type="dcterms:W3CDTF">2011-08-01T06:04:30Z</dcterms:modified>
  <cp:revision>1</cp:revision>
  <dc:title>Кремовая и Желтая Птицы и Яйца Пасхальная Открытка</dc:title>
</cp:coreProperties>
</file>