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ristotelica Pro Light" charset="1" panose="00000400000000000000"/>
      <p:regular r:id="rId7"/>
    </p:embeddedFont>
    <p:embeddedFont>
      <p:font typeface="Pirou Cyrillic" charset="1" panose="00000500000000000000"/>
      <p:regular r:id="rId8"/>
    </p:embeddedFont>
    <p:embeddedFont>
      <p:font typeface="Inter" charset="1" panose="020B05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sp>
        <p:nvSpPr>
          <p:cNvPr name="AutoShape 3" id="3"/>
          <p:cNvSpPr/>
          <p:nvPr/>
        </p:nvSpPr>
        <p:spPr>
          <a:xfrm rot="5400000">
            <a:off x="4613934" y="10777530"/>
            <a:ext cx="975169" cy="0"/>
          </a:xfrm>
          <a:prstGeom prst="line">
            <a:avLst/>
          </a:prstGeom>
          <a:ln cap="rnd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4613934" y="7466754"/>
            <a:ext cx="975169" cy="0"/>
          </a:xfrm>
          <a:prstGeom prst="line">
            <a:avLst/>
          </a:prstGeom>
          <a:ln cap="rnd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472489" y="5886599"/>
            <a:ext cx="5323632" cy="1656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4130" spc="1652">
                <a:solidFill>
                  <a:srgbClr val="FFFFFF"/>
                </a:solidFill>
                <a:latin typeface="Aristotelica Pro Light"/>
                <a:ea typeface="Aristotelica Pro Light"/>
                <a:cs typeface="Aristotelica Pro Light"/>
                <a:sym typeface="Aristotelica Pro Light"/>
              </a:rPr>
              <a:t>С праздником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10501" y="10622309"/>
            <a:ext cx="5647609" cy="184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4130" spc="1652">
                <a:solidFill>
                  <a:srgbClr val="FFFFFF"/>
                </a:solidFill>
                <a:latin typeface="Aristotelica Pro Light"/>
                <a:ea typeface="Aristotelica Pro Light"/>
                <a:cs typeface="Aristotelica Pro Light"/>
                <a:sym typeface="Aristotelica Pro Light"/>
              </a:rPr>
              <a:t>Светлой Пасхи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68597" y="8190788"/>
            <a:ext cx="3931417" cy="1696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0"/>
              </a:lnSpc>
            </a:pPr>
            <a:r>
              <a:rPr lang="en-US" sz="9764">
                <a:solidFill>
                  <a:srgbClr val="FFFFFF"/>
                </a:solidFill>
                <a:latin typeface="Pirou Cyrillic"/>
                <a:ea typeface="Pirou Cyrillic"/>
                <a:cs typeface="Pirou Cyrillic"/>
                <a:sym typeface="Pirou Cyrillic"/>
              </a:rPr>
              <a:t>ХВ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6748" y="9182100"/>
            <a:ext cx="2061825" cy="319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2386" spc="16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24 / 04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59972" y="9182100"/>
            <a:ext cx="1996276" cy="319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2"/>
              </a:lnSpc>
            </a:pPr>
            <a:r>
              <a:rPr lang="en-US" sz="2382" spc="166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Вскр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DAHEMexmldM</dc:identifier>
  <dcterms:modified xsi:type="dcterms:W3CDTF">2011-08-01T06:04:30Z</dcterms:modified>
  <cp:revision>1</cp:revision>
  <dc:title>Бежевая Минималистичная Инстаграм История Instagram Story Поздравление с Пасхой.Крашеное Яйцо на Тарелке Цветы</dc:title>
</cp:coreProperties>
</file>