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HK Grotesk Semi-Bold" charset="1" panose="00000700000000000000"/>
      <p:regular r:id="rId7"/>
    </p:embeddedFont>
    <p:embeddedFont>
      <p:font typeface="HK Grotesk Medium" charset="1" panose="00000600000000000000"/>
      <p:regular r:id="rId8"/>
    </p:embeddedFont>
    <p:embeddedFont>
      <p:font typeface="Bebas Neue Cyrillic" charset="1" panose="0200050600000002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FDB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20870" y="1742325"/>
            <a:ext cx="9478259" cy="1189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b="true" sz="3398" spc="186">
                <a:solidFill>
                  <a:srgbClr val="000000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Храм Св. Николая приглашает вас на службу с отцом Павлом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63593" y="18157456"/>
            <a:ext cx="4901205" cy="1919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8" spc="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20 апреля 2025 г.</a:t>
            </a:r>
          </a:p>
          <a:p>
            <a:pPr algn="l">
              <a:lnSpc>
                <a:spcPts val="5080"/>
              </a:lnSpc>
            </a:pPr>
            <a:r>
              <a:rPr lang="en-US" sz="3628" spc="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10:00</a:t>
            </a:r>
          </a:p>
          <a:p>
            <a:pPr algn="l">
              <a:lnSpc>
                <a:spcPts val="5080"/>
              </a:lnSpc>
            </a:pPr>
            <a:r>
              <a:rPr lang="en-US" sz="3628" spc="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в часовне Св. Троицы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72127" y="18166981"/>
            <a:ext cx="5003782" cy="1665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4"/>
              </a:lnSpc>
            </a:pPr>
            <a:r>
              <a:rPr lang="en-US" b="true" sz="3146" spc="78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Виртуальная встреча Ссылка будет отправлена после регистрации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308719" y="6690677"/>
            <a:ext cx="6712562" cy="9988932"/>
            <a:chOff x="0" y="0"/>
            <a:chExt cx="42672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672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267200">
                  <a:moveTo>
                    <a:pt x="4267200" y="3175000"/>
                  </a:moveTo>
                  <a:cubicBezTo>
                    <a:pt x="4267200" y="4928489"/>
                    <a:pt x="3311906" y="6350000"/>
                    <a:pt x="2133600" y="6350000"/>
                  </a:cubicBezTo>
                  <a:cubicBezTo>
                    <a:pt x="955294" y="6350000"/>
                    <a:pt x="0" y="4928489"/>
                    <a:pt x="0" y="3175000"/>
                  </a:cubicBezTo>
                  <a:cubicBezTo>
                    <a:pt x="0" y="1421511"/>
                    <a:pt x="955294" y="0"/>
                    <a:pt x="2133600" y="0"/>
                  </a:cubicBezTo>
                  <a:cubicBezTo>
                    <a:pt x="3311906" y="0"/>
                    <a:pt x="4267200" y="1421511"/>
                    <a:pt x="4267200" y="3175000"/>
                  </a:cubicBezTo>
                  <a:close/>
                </a:path>
              </a:pathLst>
            </a:custGeom>
            <a:blipFill>
              <a:blip r:embed="rId2"/>
              <a:stretch>
                <a:fillRect l="-121192" t="-25089" r="-119588" b="-2758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640040" y="4532942"/>
            <a:ext cx="11888030" cy="1479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11"/>
              </a:lnSpc>
            </a:pPr>
            <a:r>
              <a:rPr lang="en-US" sz="8579" spc="1115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ПАСХАЛЬНЫЙ ФЕСТИВАЛЬ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4259" y="11391439"/>
            <a:ext cx="2100583" cy="1589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3"/>
              </a:lnSpc>
              <a:spcBef>
                <a:spcPct val="0"/>
              </a:spcBef>
            </a:pPr>
            <a:r>
              <a:rPr lang="en-US" sz="4524" spc="158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Праздник</a:t>
            </a:r>
          </a:p>
          <a:p>
            <a:pPr algn="ctr">
              <a:lnSpc>
                <a:spcPts val="6333"/>
              </a:lnSpc>
              <a:spcBef>
                <a:spcPct val="0"/>
              </a:spcBef>
            </a:pPr>
            <a:r>
              <a:rPr lang="en-US" sz="4524" spc="158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для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00638" y="11391439"/>
            <a:ext cx="1307104" cy="1589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3"/>
              </a:lnSpc>
              <a:spcBef>
                <a:spcPct val="0"/>
              </a:spcBef>
            </a:pPr>
            <a:r>
              <a:rPr lang="en-US" sz="4524" spc="158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всей</a:t>
            </a:r>
          </a:p>
          <a:p>
            <a:pPr algn="ctr">
              <a:lnSpc>
                <a:spcPts val="6333"/>
              </a:lnSpc>
              <a:spcBef>
                <a:spcPct val="0"/>
              </a:spcBef>
            </a:pPr>
            <a:r>
              <a:rPr lang="en-US" sz="4524" spc="158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семьи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1054092" y="10941696"/>
            <a:ext cx="2212617" cy="0"/>
          </a:xfrm>
          <a:prstGeom prst="line">
            <a:avLst/>
          </a:prstGeom>
          <a:ln cap="rnd" w="857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11943909" y="10985446"/>
            <a:ext cx="2212617" cy="0"/>
          </a:xfrm>
          <a:prstGeom prst="line">
            <a:avLst/>
          </a:prstGeom>
          <a:ln cap="rnd" w="857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1943909" y="10985446"/>
            <a:ext cx="2212617" cy="0"/>
          </a:xfrm>
          <a:prstGeom prst="line">
            <a:avLst/>
          </a:prstGeom>
          <a:ln cap="rnd" w="857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DAHEdiQjMrs</dc:identifier>
  <dcterms:modified xsi:type="dcterms:W3CDTF">2011-08-01T06:04:30Z</dcterms:modified>
  <cp:revision>1</cp:revision>
  <dc:title>Зеленый Яйца Фотоцентричный Пасха Церковь Плакат</dc:title>
</cp:coreProperties>
</file>