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771900" cy="5321300"/>
  <p:notesSz cx="6858000" cy="9144000"/>
  <p:embeddedFontLst>
    <p:embeddedFont>
      <p:font typeface="Hussar Bold" charset="1" panose="00000800000000000000"/>
      <p:regular r:id="rId7"/>
    </p:embeddedFont>
    <p:embeddedFont>
      <p:font typeface="HK Grotesk Medium" charset="1" panose="00000600000000000000"/>
      <p:regular r:id="rId8"/>
    </p:embeddedFont>
    <p:embeddedFont>
      <p:font typeface="Tex Gyre Adventor" charset="1" panose="0000050000000000000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Relationship Id="rId8" Target="../media/image7.png" Type="http://schemas.openxmlformats.org/officeDocument/2006/relationships/image"/><Relationship Id="rId9" Target="../media/image8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B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593725" y="738475"/>
            <a:ext cx="2592550" cy="2993448"/>
            <a:chOff x="0" y="0"/>
            <a:chExt cx="3456733" cy="3991263"/>
          </a:xfrm>
        </p:grpSpPr>
        <p:sp>
          <p:nvSpPr>
            <p:cNvPr name="TextBox 3" id="3"/>
            <p:cNvSpPr txBox="true"/>
            <p:nvPr/>
          </p:nvSpPr>
          <p:spPr>
            <a:xfrm rot="0">
              <a:off x="0" y="866670"/>
              <a:ext cx="3456733" cy="1548675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4689"/>
                </a:lnSpc>
              </a:pPr>
              <a:r>
                <a:rPr lang="en-US" sz="3525" spc="105">
                  <a:solidFill>
                    <a:srgbClr val="77AAB2"/>
                  </a:solidFill>
                  <a:latin typeface="Hussar Bold"/>
                  <a:ea typeface="Hussar Bold"/>
                  <a:cs typeface="Hussar Bold"/>
                  <a:sym typeface="Hussar Bold"/>
                </a:rPr>
                <a:t>СВЕТЛОЙ</a:t>
              </a:r>
            </a:p>
            <a:p>
              <a:pPr algn="ctr">
                <a:lnSpc>
                  <a:spcPts val="4689"/>
                </a:lnSpc>
              </a:pPr>
              <a:r>
                <a:rPr lang="en-US" sz="3525" spc="105">
                  <a:solidFill>
                    <a:srgbClr val="77AAB2"/>
                  </a:solidFill>
                  <a:latin typeface="Hussar Bold"/>
                  <a:ea typeface="Hussar Bold"/>
                  <a:cs typeface="Hussar Bold"/>
                  <a:sym typeface="Hussar Bold"/>
                </a:rPr>
                <a:t>ПАСХИ</a:t>
              </a:r>
            </a:p>
          </p:txBody>
        </p:sp>
        <p:sp>
          <p:nvSpPr>
            <p:cNvPr name="TextBox 4" id="4"/>
            <p:cNvSpPr txBox="true"/>
            <p:nvPr/>
          </p:nvSpPr>
          <p:spPr>
            <a:xfrm rot="0">
              <a:off x="449179" y="3182378"/>
              <a:ext cx="2558376" cy="726398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453"/>
                </a:lnSpc>
              </a:pPr>
              <a:r>
                <a:rPr lang="en-US" b="true" sz="962" spc="38">
                  <a:solidFill>
                    <a:srgbClr val="E68581"/>
                  </a:solidFill>
                  <a:latin typeface="HK Grotesk Medium"/>
                  <a:ea typeface="HK Grotesk Medium"/>
                  <a:cs typeface="HK Grotesk Medium"/>
                  <a:sym typeface="HK Grotesk Medium"/>
                </a:rPr>
                <a:t>Пусть в эту Пасху ваши сердца наполнят радость и мир.</a:t>
              </a:r>
            </a:p>
            <a:p>
              <a:pPr algn="ctr">
                <a:lnSpc>
                  <a:spcPts val="1453"/>
                </a:lnSpc>
              </a:pPr>
              <a:r>
                <a:rPr lang="en-US" b="true" sz="962" spc="38">
                  <a:solidFill>
                    <a:srgbClr val="E68581"/>
                  </a:solidFill>
                  <a:latin typeface="HK Grotesk Medium"/>
                  <a:ea typeface="HK Grotesk Medium"/>
                  <a:cs typeface="HK Grotesk Medium"/>
                  <a:sym typeface="HK Grotesk Medium"/>
                </a:rPr>
                <a:t>С любовью, Марьяна</a:t>
              </a:r>
            </a:p>
          </p:txBody>
        </p:sp>
        <p:sp>
          <p:nvSpPr>
            <p:cNvPr name="TextBox 5" id="5"/>
            <p:cNvSpPr txBox="true"/>
            <p:nvPr/>
          </p:nvSpPr>
          <p:spPr>
            <a:xfrm rot="0">
              <a:off x="449179" y="-115394"/>
              <a:ext cx="2558376" cy="416126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1210"/>
                </a:lnSpc>
              </a:pPr>
              <a:r>
                <a:rPr lang="en-US" sz="992" spc="128">
                  <a:solidFill>
                    <a:srgbClr val="E68581"/>
                  </a:solidFill>
                  <a:latin typeface="Tex Gyre Adventor"/>
                  <a:ea typeface="Tex Gyre Adventor"/>
                  <a:cs typeface="Tex Gyre Adventor"/>
                  <a:sym typeface="Tex Gyre Adventor"/>
                </a:rPr>
                <a:t>ДРУЗЬЯМ, КОТОРЫЕ РЯДОМ И ДАЛЕКО</a:t>
              </a:r>
            </a:p>
          </p:txBody>
        </p:sp>
      </p:grpSp>
      <p:sp>
        <p:nvSpPr>
          <p:cNvPr name="Freeform 6" id="6"/>
          <p:cNvSpPr/>
          <p:nvPr/>
        </p:nvSpPr>
        <p:spPr>
          <a:xfrm flipH="false" flipV="false" rot="0">
            <a:off x="3254491" y="4326800"/>
            <a:ext cx="399859" cy="1211694"/>
          </a:xfrm>
          <a:custGeom>
            <a:avLst/>
            <a:gdLst/>
            <a:ahLst/>
            <a:cxnLst/>
            <a:rect r="r" b="b" t="t" l="l"/>
            <a:pathLst>
              <a:path h="1211694" w="399859">
                <a:moveTo>
                  <a:pt x="0" y="0"/>
                </a:moveTo>
                <a:lnTo>
                  <a:pt x="399859" y="0"/>
                </a:lnTo>
                <a:lnTo>
                  <a:pt x="399859" y="1211694"/>
                </a:lnTo>
                <a:lnTo>
                  <a:pt x="0" y="12116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23" r="0" b="-223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false" rot="0">
            <a:off x="2904183" y="4325506"/>
            <a:ext cx="249009" cy="249009"/>
          </a:xfrm>
          <a:custGeom>
            <a:avLst/>
            <a:gdLst/>
            <a:ahLst/>
            <a:cxnLst/>
            <a:rect r="r" b="b" t="t" l="l"/>
            <a:pathLst>
              <a:path h="249009" w="249009">
                <a:moveTo>
                  <a:pt x="0" y="0"/>
                </a:moveTo>
                <a:lnTo>
                  <a:pt x="249009" y="0"/>
                </a:lnTo>
                <a:lnTo>
                  <a:pt x="249009" y="249009"/>
                </a:lnTo>
                <a:lnTo>
                  <a:pt x="0" y="2490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false" rot="-851076">
            <a:off x="2685158" y="4732104"/>
            <a:ext cx="410962" cy="516933"/>
          </a:xfrm>
          <a:custGeom>
            <a:avLst/>
            <a:gdLst/>
            <a:ahLst/>
            <a:cxnLst/>
            <a:rect r="r" b="b" t="t" l="l"/>
            <a:pathLst>
              <a:path h="516933" w="410962">
                <a:moveTo>
                  <a:pt x="0" y="0"/>
                </a:moveTo>
                <a:lnTo>
                  <a:pt x="410962" y="0"/>
                </a:lnTo>
                <a:lnTo>
                  <a:pt x="410962" y="516933"/>
                </a:lnTo>
                <a:lnTo>
                  <a:pt x="0" y="516933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-114" r="0" b="-114"/>
            </a:stretch>
          </a:blipFill>
        </p:spPr>
      </p:sp>
      <p:sp>
        <p:nvSpPr>
          <p:cNvPr name="Freeform 9" id="9"/>
          <p:cNvSpPr/>
          <p:nvPr/>
        </p:nvSpPr>
        <p:spPr>
          <a:xfrm flipH="false" flipV="false" rot="0">
            <a:off x="1647252" y="4815379"/>
            <a:ext cx="453040" cy="569861"/>
          </a:xfrm>
          <a:custGeom>
            <a:avLst/>
            <a:gdLst/>
            <a:ahLst/>
            <a:cxnLst/>
            <a:rect r="r" b="b" t="t" l="l"/>
            <a:pathLst>
              <a:path h="569861" w="453040">
                <a:moveTo>
                  <a:pt x="0" y="0"/>
                </a:moveTo>
                <a:lnTo>
                  <a:pt x="453040" y="0"/>
                </a:lnTo>
                <a:lnTo>
                  <a:pt x="453040" y="569861"/>
                </a:lnTo>
                <a:lnTo>
                  <a:pt x="0" y="56986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 l="0" t="-114" r="0" b="-114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2244825" y="4500789"/>
            <a:ext cx="339704" cy="1029405"/>
          </a:xfrm>
          <a:custGeom>
            <a:avLst/>
            <a:gdLst/>
            <a:ahLst/>
            <a:cxnLst/>
            <a:rect r="r" b="b" t="t" l="l"/>
            <a:pathLst>
              <a:path h="1029405" w="339704">
                <a:moveTo>
                  <a:pt x="0" y="0"/>
                </a:moveTo>
                <a:lnTo>
                  <a:pt x="339704" y="0"/>
                </a:lnTo>
                <a:lnTo>
                  <a:pt x="339704" y="1029405"/>
                </a:lnTo>
                <a:lnTo>
                  <a:pt x="0" y="1029405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23" r="0" b="-223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125650" y="4326800"/>
            <a:ext cx="399859" cy="1211694"/>
          </a:xfrm>
          <a:custGeom>
            <a:avLst/>
            <a:gdLst/>
            <a:ahLst/>
            <a:cxnLst/>
            <a:rect r="r" b="b" t="t" l="l"/>
            <a:pathLst>
              <a:path h="1211694" w="399859">
                <a:moveTo>
                  <a:pt x="0" y="0"/>
                </a:moveTo>
                <a:lnTo>
                  <a:pt x="399859" y="0"/>
                </a:lnTo>
                <a:lnTo>
                  <a:pt x="399859" y="1211694"/>
                </a:lnTo>
                <a:lnTo>
                  <a:pt x="0" y="121169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23" r="0" b="-223"/>
            </a:stretch>
          </a:blipFill>
        </p:spPr>
      </p:sp>
      <p:sp>
        <p:nvSpPr>
          <p:cNvPr name="Freeform 12" id="12"/>
          <p:cNvSpPr/>
          <p:nvPr/>
        </p:nvSpPr>
        <p:spPr>
          <a:xfrm flipH="false" flipV="false" rot="0">
            <a:off x="624126" y="4333193"/>
            <a:ext cx="249009" cy="249009"/>
          </a:xfrm>
          <a:custGeom>
            <a:avLst/>
            <a:gdLst/>
            <a:ahLst/>
            <a:cxnLst/>
            <a:rect r="r" b="b" t="t" l="l"/>
            <a:pathLst>
              <a:path h="249009" w="249009">
                <a:moveTo>
                  <a:pt x="0" y="0"/>
                </a:moveTo>
                <a:lnTo>
                  <a:pt x="249009" y="0"/>
                </a:lnTo>
                <a:lnTo>
                  <a:pt x="249009" y="249009"/>
                </a:lnTo>
                <a:lnTo>
                  <a:pt x="0" y="24900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3" id="13"/>
          <p:cNvSpPr/>
          <p:nvPr/>
        </p:nvSpPr>
        <p:spPr>
          <a:xfrm flipH="false" flipV="false" rot="1076978">
            <a:off x="662482" y="4742019"/>
            <a:ext cx="434821" cy="546945"/>
          </a:xfrm>
          <a:custGeom>
            <a:avLst/>
            <a:gdLst/>
            <a:ahLst/>
            <a:cxnLst/>
            <a:rect r="r" b="b" t="t" l="l"/>
            <a:pathLst>
              <a:path h="546945" w="434821">
                <a:moveTo>
                  <a:pt x="0" y="0"/>
                </a:moveTo>
                <a:lnTo>
                  <a:pt x="434821" y="0"/>
                </a:lnTo>
                <a:lnTo>
                  <a:pt x="434821" y="546945"/>
                </a:lnTo>
                <a:lnTo>
                  <a:pt x="0" y="54694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-114" r="0" b="-114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0">
            <a:off x="1171000" y="4509090"/>
            <a:ext cx="339704" cy="1029405"/>
          </a:xfrm>
          <a:custGeom>
            <a:avLst/>
            <a:gdLst/>
            <a:ahLst/>
            <a:cxnLst/>
            <a:rect r="r" b="b" t="t" l="l"/>
            <a:pathLst>
              <a:path h="1029405" w="339704">
                <a:moveTo>
                  <a:pt x="0" y="0"/>
                </a:moveTo>
                <a:lnTo>
                  <a:pt x="339703" y="0"/>
                </a:lnTo>
                <a:lnTo>
                  <a:pt x="339703" y="1029404"/>
                </a:lnTo>
                <a:lnTo>
                  <a:pt x="0" y="102940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-223" r="0" b="-223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DAHESGN0L7A</dc:identifier>
  <dcterms:modified xsi:type="dcterms:W3CDTF">2011-08-01T06:04:30Z</dcterms:modified>
  <cp:revision>1</cp:revision>
  <dc:title>Кремовый и Синий Пасхальные Яйца Пасхальная Открытка</dc:title>
</cp:coreProperties>
</file>