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5" r:id="rId2"/>
  </p:sldIdLst>
  <p:sldSz cx="10693400" cy="7556500"/>
  <p:notesSz cx="6858000" cy="9144000"/>
  <p:embeddedFontLst>
    <p:embeddedFont>
      <p:font typeface="Bebas Neue Bold" panose="020B0604020202020204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C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C7A5F-FBB9-4966-BD97-ACF0A8351483}" v="7" dt="2021-10-12T11:48:10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63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ương Tecpen" userId="c5ce32652c29dffd" providerId="LiveId" clId="{40DC7A5F-FBB9-4966-BD97-ACF0A8351483}"/>
    <pc:docChg chg="delSld modSld">
      <pc:chgData name="Hương Tecpen" userId="c5ce32652c29dffd" providerId="LiveId" clId="{40DC7A5F-FBB9-4966-BD97-ACF0A8351483}" dt="2021-10-12T11:48:10.931" v="7" actId="165"/>
      <pc:docMkLst>
        <pc:docMk/>
      </pc:docMkLst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56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57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58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59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60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61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62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63"/>
        </pc:sldMkLst>
      </pc:sldChg>
      <pc:sldChg chg="del">
        <pc:chgData name="Hương Tecpen" userId="c5ce32652c29dffd" providerId="LiveId" clId="{40DC7A5F-FBB9-4966-BD97-ACF0A8351483}" dt="2021-10-12T11:38:25.703" v="0" actId="47"/>
        <pc:sldMkLst>
          <pc:docMk/>
          <pc:sldMk cId="0" sldId="264"/>
        </pc:sldMkLst>
      </pc:sldChg>
      <pc:sldChg chg="addSp delSp modSp">
        <pc:chgData name="Hương Tecpen" userId="c5ce32652c29dffd" providerId="LiveId" clId="{40DC7A5F-FBB9-4966-BD97-ACF0A8351483}" dt="2021-10-12T11:48:10.931" v="7" actId="165"/>
        <pc:sldMkLst>
          <pc:docMk/>
          <pc:sldMk cId="0" sldId="265"/>
        </pc:sldMkLst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4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5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6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7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8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0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1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2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3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4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5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6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7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8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19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0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1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2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3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4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5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6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7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8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29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0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1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2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3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4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5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6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7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8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39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40" creationId="{00000000-0000-0000-0000-000000000000}"/>
          </ac:spMkLst>
        </pc:spChg>
        <pc:spChg chg="mod">
          <ac:chgData name="Hương Tecpen" userId="c5ce32652c29dffd" providerId="LiveId" clId="{40DC7A5F-FBB9-4966-BD97-ACF0A8351483}" dt="2021-10-12T11:48:10.931" v="7" actId="165"/>
          <ac:spMkLst>
            <pc:docMk/>
            <pc:sldMk cId="0" sldId="265"/>
            <ac:spMk id="43" creationId="{00000000-0000-0000-0000-000000000000}"/>
          </ac:spMkLst>
        </pc:spChg>
        <pc:spChg chg="mod topLvl">
          <ac:chgData name="Hương Tecpen" userId="c5ce32652c29dffd" providerId="LiveId" clId="{40DC7A5F-FBB9-4966-BD97-ACF0A8351483}" dt="2021-10-12T11:48:00.261" v="6" actId="164"/>
          <ac:spMkLst>
            <pc:docMk/>
            <pc:sldMk cId="0" sldId="265"/>
            <ac:spMk id="44" creationId="{00000000-0000-0000-0000-000000000000}"/>
          </ac:spMkLst>
        </pc:spChg>
        <pc:grpChg chg="mod topLvl">
          <ac:chgData name="Hương Tecpen" userId="c5ce32652c29dffd" providerId="LiveId" clId="{40DC7A5F-FBB9-4966-BD97-ACF0A8351483}" dt="2021-10-12T11:48:10.931" v="7" actId="165"/>
          <ac:grpSpMkLst>
            <pc:docMk/>
            <pc:sldMk cId="0" sldId="265"/>
            <ac:grpSpMk id="2" creationId="{00000000-0000-0000-0000-000000000000}"/>
          </ac:grpSpMkLst>
        </pc:grpChg>
        <pc:grpChg chg="mod topLvl">
          <ac:chgData name="Hương Tecpen" userId="c5ce32652c29dffd" providerId="LiveId" clId="{40DC7A5F-FBB9-4966-BD97-ACF0A8351483}" dt="2021-10-12T11:48:10.931" v="7" actId="165"/>
          <ac:grpSpMkLst>
            <pc:docMk/>
            <pc:sldMk cId="0" sldId="265"/>
            <ac:grpSpMk id="9" creationId="{00000000-0000-0000-0000-000000000000}"/>
          </ac:grpSpMkLst>
        </pc:grpChg>
        <pc:grpChg chg="mod topLvl">
          <ac:chgData name="Hương Tecpen" userId="c5ce32652c29dffd" providerId="LiveId" clId="{40DC7A5F-FBB9-4966-BD97-ACF0A8351483}" dt="2021-10-12T11:48:10.931" v="7" actId="165"/>
          <ac:grpSpMkLst>
            <pc:docMk/>
            <pc:sldMk cId="0" sldId="265"/>
            <ac:grpSpMk id="41" creationId="{00000000-0000-0000-0000-000000000000}"/>
          </ac:grpSpMkLst>
        </pc:grpChg>
        <pc:grpChg chg="add del mod">
          <ac:chgData name="Hương Tecpen" userId="c5ce32652c29dffd" providerId="LiveId" clId="{40DC7A5F-FBB9-4966-BD97-ACF0A8351483}" dt="2021-10-12T11:47:50.767" v="3" actId="165"/>
          <ac:grpSpMkLst>
            <pc:docMk/>
            <pc:sldMk cId="0" sldId="265"/>
            <ac:grpSpMk id="46" creationId="{267C56C3-674F-48DA-BAC7-17944E489EC6}"/>
          </ac:grpSpMkLst>
        </pc:grpChg>
        <pc:grpChg chg="add del mod">
          <ac:chgData name="Hương Tecpen" userId="c5ce32652c29dffd" providerId="LiveId" clId="{40DC7A5F-FBB9-4966-BD97-ACF0A8351483}" dt="2021-10-12T11:48:10.931" v="7" actId="165"/>
          <ac:grpSpMkLst>
            <pc:docMk/>
            <pc:sldMk cId="0" sldId="265"/>
            <ac:grpSpMk id="47" creationId="{C16933DB-2504-412F-82C8-64C5F75C0848}"/>
          </ac:grpSpMkLst>
        </pc:grpChg>
        <pc:grpChg chg="add mod">
          <ac:chgData name="Hương Tecpen" userId="c5ce32652c29dffd" providerId="LiveId" clId="{40DC7A5F-FBB9-4966-BD97-ACF0A8351483}" dt="2021-10-12T11:48:00.261" v="6" actId="164"/>
          <ac:grpSpMkLst>
            <pc:docMk/>
            <pc:sldMk cId="0" sldId="265"/>
            <ac:grpSpMk id="48" creationId="{F57A120A-4F89-4289-B74E-D1354FFBBC11}"/>
          </ac:grpSpMkLst>
        </pc:grpChg>
        <pc:picChg chg="mod">
          <ac:chgData name="Hương Tecpen" userId="c5ce32652c29dffd" providerId="LiveId" clId="{40DC7A5F-FBB9-4966-BD97-ACF0A8351483}" dt="2021-10-12T11:48:10.931" v="7" actId="165"/>
          <ac:picMkLst>
            <pc:docMk/>
            <pc:sldMk cId="0" sldId="265"/>
            <ac:picMk id="42" creationId="{00000000-0000-0000-0000-000000000000}"/>
          </ac:picMkLst>
        </pc:picChg>
        <pc:picChg chg="mod topLvl">
          <ac:chgData name="Hương Tecpen" userId="c5ce32652c29dffd" providerId="LiveId" clId="{40DC7A5F-FBB9-4966-BD97-ACF0A8351483}" dt="2021-10-12T11:48:00.261" v="6" actId="164"/>
          <ac:picMkLst>
            <pc:docMk/>
            <pc:sldMk cId="0" sldId="265"/>
            <ac:picMk id="45" creationId="{00000000-0000-0000-0000-000000000000}"/>
          </ac:picMkLst>
        </pc:picChg>
      </pc:sldChg>
      <pc:sldChg chg="del">
        <pc:chgData name="Hương Tecpen" userId="c5ce32652c29dffd" providerId="LiveId" clId="{40DC7A5F-FBB9-4966-BD97-ACF0A8351483}" dt="2021-10-12T11:38:30.541" v="1" actId="47"/>
        <pc:sldMkLst>
          <pc:docMk/>
          <pc:sldMk cId="0" sldId="266"/>
        </pc:sldMkLst>
      </pc:sldChg>
      <pc:sldChg chg="del">
        <pc:chgData name="Hương Tecpen" userId="c5ce32652c29dffd" providerId="LiveId" clId="{40DC7A5F-FBB9-4966-BD97-ACF0A8351483}" dt="2021-10-12T11:38:30.541" v="1" actId="47"/>
        <pc:sldMkLst>
          <pc:docMk/>
          <pc:sldMk cId="0" sldId="267"/>
        </pc:sldMkLst>
      </pc:sldChg>
      <pc:sldChg chg="del">
        <pc:chgData name="Hương Tecpen" userId="c5ce32652c29dffd" providerId="LiveId" clId="{40DC7A5F-FBB9-4966-BD97-ACF0A8351483}" dt="2021-10-12T11:38:30.541" v="1" actId="47"/>
        <pc:sldMkLst>
          <pc:docMk/>
          <pc:sldMk cId="0" sldId="268"/>
        </pc:sldMkLst>
      </pc:sldChg>
      <pc:sldChg chg="del">
        <pc:chgData name="Hương Tecpen" userId="c5ce32652c29dffd" providerId="LiveId" clId="{40DC7A5F-FBB9-4966-BD97-ACF0A8351483}" dt="2021-10-12T11:38:30.541" v="1" actId="47"/>
        <pc:sldMkLst>
          <pc:docMk/>
          <pc:sldMk cId="0" sldId="269"/>
        </pc:sldMkLst>
      </pc:sldChg>
      <pc:sldChg chg="del">
        <pc:chgData name="Hương Tecpen" userId="c5ce32652c29dffd" providerId="LiveId" clId="{40DC7A5F-FBB9-4966-BD97-ACF0A8351483}" dt="2021-10-12T11:38:30.541" v="1" actId="47"/>
        <pc:sldMkLst>
          <pc:docMk/>
          <pc:sldMk cId="0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C2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43650" y="2879271"/>
            <a:ext cx="5530487" cy="3143435"/>
            <a:chOff x="0" y="0"/>
            <a:chExt cx="7373983" cy="4191246"/>
          </a:xfrm>
        </p:grpSpPr>
        <p:sp>
          <p:nvSpPr>
            <p:cNvPr id="3" name="TextBox 3"/>
            <p:cNvSpPr txBox="1"/>
            <p:nvPr/>
          </p:nvSpPr>
          <p:spPr>
            <a:xfrm>
              <a:off x="2825624" y="-42711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2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2711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 1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5715465" y="3767491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6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824113" y="3762243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5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6226" y="3767701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4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710217" y="-47625"/>
              <a:ext cx="1658518" cy="4235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520"/>
                </a:lnSpc>
              </a:pPr>
              <a:r>
                <a:rPr lang="en-US" sz="1800" spc="72">
                  <a:solidFill>
                    <a:srgbClr val="FAF8EF"/>
                  </a:solidFill>
                  <a:latin typeface="Bebas Neue Bold"/>
                </a:rPr>
                <a:t>CAUSE 3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910780" y="2947219"/>
            <a:ext cx="7619068" cy="2966395"/>
            <a:chOff x="0" y="0"/>
            <a:chExt cx="10158757" cy="3955193"/>
          </a:xfrm>
        </p:grpSpPr>
        <p:sp>
          <p:nvSpPr>
            <p:cNvPr id="10" name="AutoShape 10"/>
            <p:cNvSpPr/>
            <p:nvPr/>
          </p:nvSpPr>
          <p:spPr>
            <a:xfrm>
              <a:off x="873085" y="1941953"/>
              <a:ext cx="9285672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1" name="AutoShape 11"/>
            <p:cNvSpPr/>
            <p:nvPr/>
          </p:nvSpPr>
          <p:spPr>
            <a:xfrm rot="2699999">
              <a:off x="1483109" y="971386"/>
              <a:ext cx="2779057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2" name="AutoShape 12"/>
            <p:cNvSpPr/>
            <p:nvPr/>
          </p:nvSpPr>
          <p:spPr>
            <a:xfrm rot="2700000">
              <a:off x="4364923" y="971675"/>
              <a:ext cx="2778240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3" name="AutoShape 13"/>
            <p:cNvSpPr/>
            <p:nvPr/>
          </p:nvSpPr>
          <p:spPr>
            <a:xfrm rot="2700000">
              <a:off x="7257127" y="971675"/>
              <a:ext cx="2778240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4" name="AutoShape 14"/>
            <p:cNvSpPr/>
            <p:nvPr/>
          </p:nvSpPr>
          <p:spPr>
            <a:xfrm rot="-2700000">
              <a:off x="1484397" y="2910207"/>
              <a:ext cx="2771705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5" name="AutoShape 15"/>
            <p:cNvSpPr/>
            <p:nvPr/>
          </p:nvSpPr>
          <p:spPr>
            <a:xfrm rot="-2700000">
              <a:off x="4370501" y="2910207"/>
              <a:ext cx="2771705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6" name="AutoShape 16"/>
            <p:cNvSpPr/>
            <p:nvPr/>
          </p:nvSpPr>
          <p:spPr>
            <a:xfrm rot="-2700000">
              <a:off x="7258084" y="2910207"/>
              <a:ext cx="2771705" cy="0"/>
            </a:xfrm>
            <a:prstGeom prst="line">
              <a:avLst/>
            </a:prstGeom>
            <a:ln w="762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7" name="AutoShape 17"/>
            <p:cNvSpPr/>
            <p:nvPr/>
          </p:nvSpPr>
          <p:spPr>
            <a:xfrm>
              <a:off x="0" y="55636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8" name="AutoShape 18"/>
            <p:cNvSpPr/>
            <p:nvPr/>
          </p:nvSpPr>
          <p:spPr>
            <a:xfrm>
              <a:off x="335453" y="8930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19" name="AutoShape 19"/>
            <p:cNvSpPr/>
            <p:nvPr/>
          </p:nvSpPr>
          <p:spPr>
            <a:xfrm>
              <a:off x="670905" y="122983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0" name="AutoShape 20"/>
            <p:cNvSpPr/>
            <p:nvPr/>
          </p:nvSpPr>
          <p:spPr>
            <a:xfrm>
              <a:off x="1006358" y="156656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1" name="AutoShape 21"/>
            <p:cNvSpPr/>
            <p:nvPr/>
          </p:nvSpPr>
          <p:spPr>
            <a:xfrm>
              <a:off x="2867939" y="52616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2" name="AutoShape 22"/>
            <p:cNvSpPr/>
            <p:nvPr/>
          </p:nvSpPr>
          <p:spPr>
            <a:xfrm>
              <a:off x="3203392" y="8628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3" name="AutoShape 23"/>
            <p:cNvSpPr/>
            <p:nvPr/>
          </p:nvSpPr>
          <p:spPr>
            <a:xfrm>
              <a:off x="3538844" y="119963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4" name="AutoShape 24"/>
            <p:cNvSpPr/>
            <p:nvPr/>
          </p:nvSpPr>
          <p:spPr>
            <a:xfrm>
              <a:off x="3874297" y="153636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5" name="AutoShape 25"/>
            <p:cNvSpPr/>
            <p:nvPr/>
          </p:nvSpPr>
          <p:spPr>
            <a:xfrm>
              <a:off x="5759291" y="55636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6094743" y="8930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6430196" y="1229834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6765649" y="156656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29" name="AutoShape 29"/>
            <p:cNvSpPr/>
            <p:nvPr/>
          </p:nvSpPr>
          <p:spPr>
            <a:xfrm>
              <a:off x="1006358" y="235602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0" name="AutoShape 30"/>
            <p:cNvSpPr/>
            <p:nvPr/>
          </p:nvSpPr>
          <p:spPr>
            <a:xfrm>
              <a:off x="685514" y="268448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1" name="AutoShape 31"/>
            <p:cNvSpPr/>
            <p:nvPr/>
          </p:nvSpPr>
          <p:spPr>
            <a:xfrm>
              <a:off x="364670" y="3012940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2" name="AutoShape 32"/>
            <p:cNvSpPr/>
            <p:nvPr/>
          </p:nvSpPr>
          <p:spPr>
            <a:xfrm>
              <a:off x="43826" y="33413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3" name="AutoShape 33"/>
            <p:cNvSpPr/>
            <p:nvPr/>
          </p:nvSpPr>
          <p:spPr>
            <a:xfrm>
              <a:off x="3874297" y="236872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4" name="AutoShape 34"/>
            <p:cNvSpPr/>
            <p:nvPr/>
          </p:nvSpPr>
          <p:spPr>
            <a:xfrm>
              <a:off x="3553453" y="269718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5" name="AutoShape 35"/>
            <p:cNvSpPr/>
            <p:nvPr/>
          </p:nvSpPr>
          <p:spPr>
            <a:xfrm>
              <a:off x="3232609" y="3025640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6" name="AutoShape 36"/>
            <p:cNvSpPr/>
            <p:nvPr/>
          </p:nvSpPr>
          <p:spPr>
            <a:xfrm>
              <a:off x="2911765" y="33540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7" name="AutoShape 37"/>
            <p:cNvSpPr/>
            <p:nvPr/>
          </p:nvSpPr>
          <p:spPr>
            <a:xfrm>
              <a:off x="6721823" y="236872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8" name="AutoShape 38"/>
            <p:cNvSpPr/>
            <p:nvPr/>
          </p:nvSpPr>
          <p:spPr>
            <a:xfrm>
              <a:off x="6400979" y="2697181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9" name="AutoShape 39"/>
            <p:cNvSpPr/>
            <p:nvPr/>
          </p:nvSpPr>
          <p:spPr>
            <a:xfrm>
              <a:off x="6080135" y="3025640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0" name="AutoShape 40"/>
            <p:cNvSpPr/>
            <p:nvPr/>
          </p:nvSpPr>
          <p:spPr>
            <a:xfrm>
              <a:off x="5759291" y="3354099"/>
              <a:ext cx="2012716" cy="0"/>
            </a:xfrm>
            <a:prstGeom prst="line">
              <a:avLst/>
            </a:prstGeom>
            <a:ln w="25400" cap="rnd">
              <a:solidFill>
                <a:srgbClr val="128F8B"/>
              </a:solidFill>
              <a:prstDash val="solid"/>
              <a:headEnd type="none" w="sm" len="sm"/>
              <a:tailEnd type="none" w="sm" len="sm"/>
            </a:ln>
          </p:spPr>
        </p:sp>
      </p:grpSp>
      <p:grpSp>
        <p:nvGrpSpPr>
          <p:cNvPr id="41" name="Group 41"/>
          <p:cNvGrpSpPr/>
          <p:nvPr/>
        </p:nvGrpSpPr>
        <p:grpSpPr>
          <a:xfrm>
            <a:off x="8281964" y="2887402"/>
            <a:ext cx="1499256" cy="3032563"/>
            <a:chOff x="0" y="0"/>
            <a:chExt cx="1999008" cy="4043418"/>
          </a:xfrm>
        </p:grpSpPr>
        <p:pic>
          <p:nvPicPr>
            <p:cNvPr id="42" name="Picture 4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414" r="295"/>
            <a:stretch>
              <a:fillRect/>
            </a:stretch>
          </p:blipFill>
          <p:spPr>
            <a:xfrm rot="-5400000">
              <a:off x="-1022205" y="1022205"/>
              <a:ext cx="4043418" cy="1999008"/>
            </a:xfrm>
            <a:prstGeom prst="rect">
              <a:avLst/>
            </a:prstGeom>
          </p:spPr>
        </p:pic>
        <p:sp>
          <p:nvSpPr>
            <p:cNvPr id="43" name="TextBox 43"/>
            <p:cNvSpPr txBox="1"/>
            <p:nvPr/>
          </p:nvSpPr>
          <p:spPr>
            <a:xfrm>
              <a:off x="135321" y="1721244"/>
              <a:ext cx="1727848" cy="5522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spc="99">
                  <a:solidFill>
                    <a:srgbClr val="FAF8EF"/>
                  </a:solidFill>
                  <a:latin typeface="Bebas Neue Bold"/>
                </a:rPr>
                <a:t>PROBLEM</a:t>
              </a:r>
            </a:p>
          </p:txBody>
        </p:sp>
      </p:grpSp>
      <p:sp>
        <p:nvSpPr>
          <p:cNvPr id="44" name="TextBox 44"/>
          <p:cNvSpPr txBox="1"/>
          <p:nvPr/>
        </p:nvSpPr>
        <p:spPr>
          <a:xfrm>
            <a:off x="0" y="1113971"/>
            <a:ext cx="10692000" cy="739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50"/>
              </a:lnSpc>
            </a:pPr>
            <a:r>
              <a:rPr lang="en-US" sz="5000" spc="185" dirty="0">
                <a:solidFill>
                  <a:srgbClr val="FAF8EF"/>
                </a:solidFill>
                <a:latin typeface="Bebas Neue Bold"/>
              </a:rPr>
              <a:t>FISHBONE DIAGRAM TEMPLATE</a:t>
            </a:r>
          </a:p>
        </p:txBody>
      </p:sp>
      <p:pic>
        <p:nvPicPr>
          <p:cNvPr id="45" name="Picture 4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408958" y="6516567"/>
            <a:ext cx="1372262" cy="2874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Bebas Neue Bold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Fishbone diagram 4</dc:title>
  <cp:lastModifiedBy>Hương Tecpen</cp:lastModifiedBy>
  <cp:revision>1</cp:revision>
  <dcterms:created xsi:type="dcterms:W3CDTF">2006-08-16T00:00:00Z</dcterms:created>
  <dcterms:modified xsi:type="dcterms:W3CDTF">2021-10-12T11:48:18Z</dcterms:modified>
  <dc:identifier>DAEse8ve2Ko</dc:identifier>
</cp:coreProperties>
</file>