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</p:sldIdLst>
  <p:sldSz cx="10693400" cy="75565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Quicksand" pitchFamily="2" charset="0"/>
      <p:regular r:id="rId7"/>
      <p:bold r:id="rId8"/>
    </p:embeddedFont>
    <p:embeddedFont>
      <p:font typeface="Quicksand Bold" pitchFamily="2" charset="0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5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85A6A9-F984-4B8D-95C8-FA4C867A6F43}" v="2" dt="2021-10-12T11:42:47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63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5" Type="http://schemas.microsoft.com/office/2016/11/relationships/changesInfo" Target="changesInfos/changesInfo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ương Tecpen" userId="c5ce32652c29dffd" providerId="LiveId" clId="{8885A6A9-F984-4B8D-95C8-FA4C867A6F43}"/>
    <pc:docChg chg="delSld modSld">
      <pc:chgData name="Hương Tecpen" userId="c5ce32652c29dffd" providerId="LiveId" clId="{8885A6A9-F984-4B8D-95C8-FA4C867A6F43}" dt="2021-10-12T11:38:37.106" v="2" actId="164"/>
      <pc:docMkLst>
        <pc:docMk/>
      </pc:docMkLst>
      <pc:sldChg chg="del">
        <pc:chgData name="Hương Tecpen" userId="c5ce32652c29dffd" providerId="LiveId" clId="{8885A6A9-F984-4B8D-95C8-FA4C867A6F43}" dt="2021-10-12T11:37:40.344" v="0" actId="47"/>
        <pc:sldMkLst>
          <pc:docMk/>
          <pc:sldMk cId="0" sldId="256"/>
        </pc:sldMkLst>
      </pc:sldChg>
      <pc:sldChg chg="del">
        <pc:chgData name="Hương Tecpen" userId="c5ce32652c29dffd" providerId="LiveId" clId="{8885A6A9-F984-4B8D-95C8-FA4C867A6F43}" dt="2021-10-12T11:37:40.344" v="0" actId="47"/>
        <pc:sldMkLst>
          <pc:docMk/>
          <pc:sldMk cId="0" sldId="257"/>
        </pc:sldMkLst>
      </pc:sldChg>
      <pc:sldChg chg="del">
        <pc:chgData name="Hương Tecpen" userId="c5ce32652c29dffd" providerId="LiveId" clId="{8885A6A9-F984-4B8D-95C8-FA4C867A6F43}" dt="2021-10-12T11:37:40.344" v="0" actId="47"/>
        <pc:sldMkLst>
          <pc:docMk/>
          <pc:sldMk cId="0" sldId="258"/>
        </pc:sldMkLst>
      </pc:sldChg>
      <pc:sldChg chg="addSp modSp">
        <pc:chgData name="Hương Tecpen" userId="c5ce32652c29dffd" providerId="LiveId" clId="{8885A6A9-F984-4B8D-95C8-FA4C867A6F43}" dt="2021-10-12T11:38:37.106" v="2" actId="164"/>
        <pc:sldMkLst>
          <pc:docMk/>
          <pc:sldMk cId="0" sldId="259"/>
        </pc:sldMkLst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4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5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6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7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8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9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0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1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2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3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4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5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6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7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8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19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0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1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2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3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4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5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6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7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8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29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30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31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32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33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34" creationId="{00000000-0000-0000-0000-000000000000}"/>
          </ac:spMkLst>
        </pc:spChg>
        <pc:spChg chg="mod">
          <ac:chgData name="Hương Tecpen" userId="c5ce32652c29dffd" providerId="LiveId" clId="{8885A6A9-F984-4B8D-95C8-FA4C867A6F43}" dt="2021-10-12T11:38:37.106" v="2" actId="164"/>
          <ac:spMkLst>
            <pc:docMk/>
            <pc:sldMk cId="0" sldId="259"/>
            <ac:spMk id="35" creationId="{00000000-0000-0000-0000-000000000000}"/>
          </ac:spMkLst>
        </pc:spChg>
        <pc:grpChg chg="add mod">
          <ac:chgData name="Hương Tecpen" userId="c5ce32652c29dffd" providerId="LiveId" clId="{8885A6A9-F984-4B8D-95C8-FA4C867A6F43}" dt="2021-10-12T11:38:37.106" v="2" actId="164"/>
          <ac:grpSpMkLst>
            <pc:docMk/>
            <pc:sldMk cId="0" sldId="259"/>
            <ac:grpSpMk id="37" creationId="{8029C7F2-9458-43AE-967C-0FD870E21DF7}"/>
          </ac:grpSpMkLst>
        </pc:grpChg>
        <pc:picChg chg="mod">
          <ac:chgData name="Hương Tecpen" userId="c5ce32652c29dffd" providerId="LiveId" clId="{8885A6A9-F984-4B8D-95C8-FA4C867A6F43}" dt="2021-10-12T11:38:37.106" v="2" actId="164"/>
          <ac:picMkLst>
            <pc:docMk/>
            <pc:sldMk cId="0" sldId="259"/>
            <ac:picMk id="3" creationId="{00000000-0000-0000-0000-000000000000}"/>
          </ac:picMkLst>
        </pc:picChg>
        <pc:picChg chg="mod">
          <ac:chgData name="Hương Tecpen" userId="c5ce32652c29dffd" providerId="LiveId" clId="{8885A6A9-F984-4B8D-95C8-FA4C867A6F43}" dt="2021-10-12T11:38:37.106" v="2" actId="164"/>
          <ac:picMkLst>
            <pc:docMk/>
            <pc:sldMk cId="0" sldId="259"/>
            <ac:picMk id="36" creationId="{00000000-0000-0000-0000-000000000000}"/>
          </ac:picMkLst>
        </pc:picChg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0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1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2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3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4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5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6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7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8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69"/>
        </pc:sldMkLst>
      </pc:sldChg>
      <pc:sldChg chg="del">
        <pc:chgData name="Hương Tecpen" userId="c5ce32652c29dffd" providerId="LiveId" clId="{8885A6A9-F984-4B8D-95C8-FA4C867A6F43}" dt="2021-10-12T11:37:43.799" v="1" actId="47"/>
        <pc:sldMkLst>
          <pc:docMk/>
          <pc:sldMk cId="0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52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8029C7F2-9458-43AE-967C-0FD870E21DF7}"/>
              </a:ext>
            </a:extLst>
          </p:cNvPr>
          <p:cNvGrpSpPr/>
          <p:nvPr/>
        </p:nvGrpSpPr>
        <p:grpSpPr>
          <a:xfrm>
            <a:off x="0" y="1194721"/>
            <a:ext cx="10692000" cy="5705370"/>
            <a:chOff x="0" y="1194721"/>
            <a:chExt cx="10692000" cy="5705370"/>
          </a:xfrm>
        </p:grpSpPr>
        <p:sp>
          <p:nvSpPr>
            <p:cNvPr id="2" name="AutoShape 2"/>
            <p:cNvSpPr/>
            <p:nvPr/>
          </p:nvSpPr>
          <p:spPr>
            <a:xfrm>
              <a:off x="1650596" y="3195845"/>
              <a:ext cx="6855042" cy="50475"/>
            </a:xfrm>
            <a:prstGeom prst="rect">
              <a:avLst/>
            </a:prstGeom>
            <a:solidFill>
              <a:srgbClr val="FFFFFF"/>
            </a:solidFill>
          </p:spPr>
        </p:sp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414" r="295"/>
            <a:stretch>
              <a:fillRect/>
            </a:stretch>
          </p:blipFill>
          <p:spPr>
            <a:xfrm rot="-5400000">
              <a:off x="7587678" y="2444190"/>
              <a:ext cx="3142860" cy="1553785"/>
            </a:xfrm>
            <a:prstGeom prst="rect">
              <a:avLst/>
            </a:prstGeom>
          </p:spPr>
        </p:pic>
        <p:sp>
          <p:nvSpPr>
            <p:cNvPr id="4" name="AutoShape 4"/>
            <p:cNvSpPr/>
            <p:nvPr/>
          </p:nvSpPr>
          <p:spPr>
            <a:xfrm rot="2700000">
              <a:off x="6351760" y="2357111"/>
              <a:ext cx="2357888" cy="50550"/>
            </a:xfrm>
            <a:prstGeom prst="rect">
              <a:avLst/>
            </a:prstGeom>
            <a:solidFill>
              <a:srgbClr val="FFFFFF"/>
            </a:solidFill>
          </p:spPr>
        </p:sp>
        <p:sp>
          <p:nvSpPr>
            <p:cNvPr id="5" name="AutoShape 5"/>
            <p:cNvSpPr/>
            <p:nvPr/>
          </p:nvSpPr>
          <p:spPr>
            <a:xfrm rot="2700000">
              <a:off x="3973631" y="2357111"/>
              <a:ext cx="2357888" cy="50550"/>
            </a:xfrm>
            <a:prstGeom prst="rect">
              <a:avLst/>
            </a:prstGeom>
            <a:solidFill>
              <a:srgbClr val="FFFFFF"/>
            </a:solidFill>
          </p:spPr>
        </p:sp>
        <p:sp>
          <p:nvSpPr>
            <p:cNvPr id="6" name="AutoShape 6"/>
            <p:cNvSpPr/>
            <p:nvPr/>
          </p:nvSpPr>
          <p:spPr>
            <a:xfrm rot="2700000">
              <a:off x="1601733" y="2348390"/>
              <a:ext cx="2357888" cy="50550"/>
            </a:xfrm>
            <a:prstGeom prst="rect">
              <a:avLst/>
            </a:prstGeom>
            <a:solidFill>
              <a:srgbClr val="FFFF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8597382" y="3056649"/>
              <a:ext cx="1123451" cy="24981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85"/>
                </a:lnSpc>
              </a:pPr>
              <a:r>
                <a:rPr lang="en-US" sz="1489" spc="148">
                  <a:solidFill>
                    <a:srgbClr val="4C5270"/>
                  </a:solidFill>
                  <a:latin typeface="Quicksand Bold"/>
                </a:rPr>
                <a:t>PROBLEM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123223" y="1302500"/>
              <a:ext cx="1544360" cy="197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533"/>
                </a:lnSpc>
                <a:spcBef>
                  <a:spcPct val="0"/>
                </a:spcBef>
              </a:pPr>
              <a:r>
                <a:rPr lang="en-US" sz="1447">
                  <a:solidFill>
                    <a:srgbClr val="FFFFFF"/>
                  </a:solidFill>
                  <a:latin typeface="Quicksand Bold"/>
                </a:rPr>
                <a:t>Cause 3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2743460" y="1302500"/>
              <a:ext cx="1547629" cy="197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533"/>
                </a:lnSpc>
                <a:spcBef>
                  <a:spcPct val="0"/>
                </a:spcBef>
              </a:pPr>
              <a:r>
                <a:rPr lang="en-US" sz="1447">
                  <a:solidFill>
                    <a:srgbClr val="FFFFFF"/>
                  </a:solidFill>
                  <a:latin typeface="Quicksand Bold"/>
                </a:rPr>
                <a:t>Cause 2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441331" y="1796389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5441331" y="4379145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3037119" y="4379145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815081" y="4379145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3037119" y="1805110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15081" y="1805110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469254" y="1302500"/>
              <a:ext cx="1359826" cy="197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533"/>
                </a:lnSpc>
              </a:pPr>
              <a:r>
                <a:rPr lang="en-US" sz="1447">
                  <a:solidFill>
                    <a:srgbClr val="FFFFFF"/>
                  </a:solidFill>
                  <a:latin typeface="Quicksand Bold"/>
                </a:rPr>
                <a:t>Cause 1</a:t>
              </a:r>
            </a:p>
          </p:txBody>
        </p:sp>
        <p:sp>
          <p:nvSpPr>
            <p:cNvPr id="17" name="AutoShape 17"/>
            <p:cNvSpPr/>
            <p:nvPr/>
          </p:nvSpPr>
          <p:spPr>
            <a:xfrm rot="-2700000">
              <a:off x="6351760" y="4022081"/>
              <a:ext cx="2357888" cy="50550"/>
            </a:xfrm>
            <a:prstGeom prst="rect">
              <a:avLst/>
            </a:prstGeom>
            <a:solidFill>
              <a:srgbClr val="FFFFFF"/>
            </a:solidFill>
          </p:spPr>
        </p:sp>
        <p:sp>
          <p:nvSpPr>
            <p:cNvPr id="18" name="AutoShape 18"/>
            <p:cNvSpPr/>
            <p:nvPr/>
          </p:nvSpPr>
          <p:spPr>
            <a:xfrm rot="-2700000">
              <a:off x="3964092" y="4022081"/>
              <a:ext cx="2357888" cy="50550"/>
            </a:xfrm>
            <a:prstGeom prst="rect">
              <a:avLst/>
            </a:prstGeom>
            <a:solidFill>
              <a:srgbClr val="FFFFFF"/>
            </a:solidFill>
          </p:spPr>
        </p:sp>
        <p:sp>
          <p:nvSpPr>
            <p:cNvPr id="19" name="AutoShape 19"/>
            <p:cNvSpPr/>
            <p:nvPr/>
          </p:nvSpPr>
          <p:spPr>
            <a:xfrm rot="-2700000">
              <a:off x="1605524" y="4022081"/>
              <a:ext cx="2357888" cy="50550"/>
            </a:xfrm>
            <a:prstGeom prst="rect">
              <a:avLst/>
            </a:prstGeom>
            <a:solidFill>
              <a:srgbClr val="FFFFFF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316224" y="4848460"/>
              <a:ext cx="1672831" cy="197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533"/>
                </a:lnSpc>
                <a:spcBef>
                  <a:spcPct val="0"/>
                </a:spcBef>
              </a:pPr>
              <a:r>
                <a:rPr lang="en-US" sz="1447">
                  <a:solidFill>
                    <a:srgbClr val="FFFFFF"/>
                  </a:solidFill>
                  <a:latin typeface="Quicksand Bold"/>
                </a:rPr>
                <a:t>Cause 4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2538262" y="4848460"/>
              <a:ext cx="1964969" cy="197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533"/>
                </a:lnSpc>
                <a:spcBef>
                  <a:spcPct val="0"/>
                </a:spcBef>
              </a:pPr>
              <a:r>
                <a:rPr lang="en-US" sz="1447">
                  <a:solidFill>
                    <a:srgbClr val="FFFFFF"/>
                  </a:solidFill>
                  <a:latin typeface="Quicksand Bold"/>
                </a:rPr>
                <a:t>Cause 5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4942474" y="4848460"/>
              <a:ext cx="1912802" cy="197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533"/>
                </a:lnSpc>
                <a:spcBef>
                  <a:spcPct val="0"/>
                </a:spcBef>
              </a:pPr>
              <a:r>
                <a:rPr lang="en-US" sz="1447">
                  <a:solidFill>
                    <a:srgbClr val="FFFFFF"/>
                  </a:solidFill>
                  <a:latin typeface="Quicksand Bold"/>
                </a:rPr>
                <a:t>Cause 6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6312081"/>
              <a:ext cx="10692000" cy="5880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519"/>
                </a:lnSpc>
              </a:pPr>
              <a:r>
                <a:rPr lang="en-US" sz="3999" spc="147">
                  <a:solidFill>
                    <a:srgbClr val="FFFFFF"/>
                  </a:solidFill>
                  <a:latin typeface="Quicksand Bold"/>
                </a:rPr>
                <a:t>FISHBONE DIAGRAM TEMPLATE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5750574" y="2260332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3346362" y="2269053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1124324" y="2269053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6124058" y="2676691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3719846" y="2685412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1497808" y="2685412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6215145" y="3562654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3810933" y="3571375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588895" y="3571375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5750574" y="3963281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3346362" y="3972002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1124324" y="3972002"/>
              <a:ext cx="1547629" cy="1654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227"/>
                </a:lnSpc>
                <a:spcBef>
                  <a:spcPct val="0"/>
                </a:spcBef>
              </a:pPr>
              <a:r>
                <a:rPr lang="en-US" sz="1157">
                  <a:solidFill>
                    <a:srgbClr val="FFFFFF"/>
                  </a:solidFill>
                  <a:latin typeface="Quicksand"/>
                </a:rPr>
                <a:t>Details</a:t>
              </a:r>
            </a:p>
          </p:txBody>
        </p:sp>
        <p:pic>
          <p:nvPicPr>
            <p:cNvPr id="36" name="Picture 36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8097705" y="5839540"/>
              <a:ext cx="1260267" cy="26397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Quicksand</vt:lpstr>
      <vt:lpstr>Quicksand Bold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Fishbone diagram 4</dc:title>
  <cp:lastModifiedBy>Hương Tecpen</cp:lastModifiedBy>
  <cp:revision>1</cp:revision>
  <dcterms:created xsi:type="dcterms:W3CDTF">2006-08-16T00:00:00Z</dcterms:created>
  <dcterms:modified xsi:type="dcterms:W3CDTF">2021-10-12T11:43:15Z</dcterms:modified>
  <dc:identifier>DAEse8ve2Ko</dc:identifier>
</cp:coreProperties>
</file>