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3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Lora" pitchFamily="2" charset="0"/>
      <p:regular r:id="rId7"/>
      <p:bold r:id="rId8"/>
      <p:italic r:id="rId9"/>
      <p:boldItalic r:id="rId10"/>
    </p:embeddedFont>
    <p:embeddedFont>
      <p:font typeface="Lora Bold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8F8B"/>
    <a:srgbClr val="FAF8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8F2C1D-4D00-43FC-A3F9-2BE2DE24E804}" v="2" dt="2021-10-12T11:45:50.8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63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ương Tecpen" userId="c5ce32652c29dffd" providerId="LiveId" clId="{F38F2C1D-4D00-43FC-A3F9-2BE2DE24E804}"/>
    <pc:docChg chg="delSld modSld">
      <pc:chgData name="Hương Tecpen" userId="c5ce32652c29dffd" providerId="LiveId" clId="{F38F2C1D-4D00-43FC-A3F9-2BE2DE24E804}" dt="2021-10-12T12:06:25.354" v="3" actId="207"/>
      <pc:docMkLst>
        <pc:docMk/>
      </pc:docMkLst>
      <pc:sldChg chg="del">
        <pc:chgData name="Hương Tecpen" userId="c5ce32652c29dffd" providerId="LiveId" clId="{F38F2C1D-4D00-43FC-A3F9-2BE2DE24E804}" dt="2021-10-12T11:38:09.139" v="0" actId="47"/>
        <pc:sldMkLst>
          <pc:docMk/>
          <pc:sldMk cId="0" sldId="256"/>
        </pc:sldMkLst>
      </pc:sldChg>
      <pc:sldChg chg="del">
        <pc:chgData name="Hương Tecpen" userId="c5ce32652c29dffd" providerId="LiveId" clId="{F38F2C1D-4D00-43FC-A3F9-2BE2DE24E804}" dt="2021-10-12T11:38:09.139" v="0" actId="47"/>
        <pc:sldMkLst>
          <pc:docMk/>
          <pc:sldMk cId="0" sldId="257"/>
        </pc:sldMkLst>
      </pc:sldChg>
      <pc:sldChg chg="del">
        <pc:chgData name="Hương Tecpen" userId="c5ce32652c29dffd" providerId="LiveId" clId="{F38F2C1D-4D00-43FC-A3F9-2BE2DE24E804}" dt="2021-10-12T11:38:09.139" v="0" actId="47"/>
        <pc:sldMkLst>
          <pc:docMk/>
          <pc:sldMk cId="0" sldId="258"/>
        </pc:sldMkLst>
      </pc:sldChg>
      <pc:sldChg chg="del">
        <pc:chgData name="Hương Tecpen" userId="c5ce32652c29dffd" providerId="LiveId" clId="{F38F2C1D-4D00-43FC-A3F9-2BE2DE24E804}" dt="2021-10-12T11:38:09.139" v="0" actId="47"/>
        <pc:sldMkLst>
          <pc:docMk/>
          <pc:sldMk cId="0" sldId="259"/>
        </pc:sldMkLst>
      </pc:sldChg>
      <pc:sldChg chg="del">
        <pc:chgData name="Hương Tecpen" userId="c5ce32652c29dffd" providerId="LiveId" clId="{F38F2C1D-4D00-43FC-A3F9-2BE2DE24E804}" dt="2021-10-12T11:38:09.139" v="0" actId="47"/>
        <pc:sldMkLst>
          <pc:docMk/>
          <pc:sldMk cId="0" sldId="260"/>
        </pc:sldMkLst>
      </pc:sldChg>
      <pc:sldChg chg="del">
        <pc:chgData name="Hương Tecpen" userId="c5ce32652c29dffd" providerId="LiveId" clId="{F38F2C1D-4D00-43FC-A3F9-2BE2DE24E804}" dt="2021-10-12T11:38:09.139" v="0" actId="47"/>
        <pc:sldMkLst>
          <pc:docMk/>
          <pc:sldMk cId="0" sldId="261"/>
        </pc:sldMkLst>
      </pc:sldChg>
      <pc:sldChg chg="del">
        <pc:chgData name="Hương Tecpen" userId="c5ce32652c29dffd" providerId="LiveId" clId="{F38F2C1D-4D00-43FC-A3F9-2BE2DE24E804}" dt="2021-10-12T11:38:09.139" v="0" actId="47"/>
        <pc:sldMkLst>
          <pc:docMk/>
          <pc:sldMk cId="0" sldId="262"/>
        </pc:sldMkLst>
      </pc:sldChg>
      <pc:sldChg chg="addSp modSp mod">
        <pc:chgData name="Hương Tecpen" userId="c5ce32652c29dffd" providerId="LiveId" clId="{F38F2C1D-4D00-43FC-A3F9-2BE2DE24E804}" dt="2021-10-12T12:06:25.354" v="3" actId="207"/>
        <pc:sldMkLst>
          <pc:docMk/>
          <pc:sldMk cId="0" sldId="263"/>
        </pc:sldMkLst>
        <pc:spChg chg="mod">
          <ac:chgData name="Hương Tecpen" userId="c5ce32652c29dffd" providerId="LiveId" clId="{F38F2C1D-4D00-43FC-A3F9-2BE2DE24E804}" dt="2021-10-12T12:06:25.354" v="3" actId="207"/>
          <ac:spMkLst>
            <pc:docMk/>
            <pc:sldMk cId="0" sldId="263"/>
            <ac:spMk id="23" creationId="{00000000-0000-0000-0000-000000000000}"/>
          </ac:spMkLst>
        </pc:spChg>
        <pc:grpChg chg="mod">
          <ac:chgData name="Hương Tecpen" userId="c5ce32652c29dffd" providerId="LiveId" clId="{F38F2C1D-4D00-43FC-A3F9-2BE2DE24E804}" dt="2021-10-12T11:45:19.203" v="2" actId="164"/>
          <ac:grpSpMkLst>
            <pc:docMk/>
            <pc:sldMk cId="0" sldId="263"/>
            <ac:grpSpMk id="2" creationId="{00000000-0000-0000-0000-000000000000}"/>
          </ac:grpSpMkLst>
        </pc:grpChg>
        <pc:grpChg chg="add mod">
          <ac:chgData name="Hương Tecpen" userId="c5ce32652c29dffd" providerId="LiveId" clId="{F38F2C1D-4D00-43FC-A3F9-2BE2DE24E804}" dt="2021-10-12T11:45:19.203" v="2" actId="164"/>
          <ac:grpSpMkLst>
            <pc:docMk/>
            <pc:sldMk cId="0" sldId="263"/>
            <ac:grpSpMk id="25" creationId="{3ECEAFC2-287D-479E-9649-A27DDAE2CC70}"/>
          </ac:grpSpMkLst>
        </pc:grpChg>
        <pc:picChg chg="mod">
          <ac:chgData name="Hương Tecpen" userId="c5ce32652c29dffd" providerId="LiveId" clId="{F38F2C1D-4D00-43FC-A3F9-2BE2DE24E804}" dt="2021-10-12T11:45:19.203" v="2" actId="164"/>
          <ac:picMkLst>
            <pc:docMk/>
            <pc:sldMk cId="0" sldId="263"/>
            <ac:picMk id="24" creationId="{00000000-0000-0000-0000-000000000000}"/>
          </ac:picMkLst>
        </pc:picChg>
      </pc:sldChg>
      <pc:sldChg chg="del">
        <pc:chgData name="Hương Tecpen" userId="c5ce32652c29dffd" providerId="LiveId" clId="{F38F2C1D-4D00-43FC-A3F9-2BE2DE24E804}" dt="2021-10-12T11:38:12.566" v="1" actId="47"/>
        <pc:sldMkLst>
          <pc:docMk/>
          <pc:sldMk cId="0" sldId="264"/>
        </pc:sldMkLst>
      </pc:sldChg>
      <pc:sldChg chg="del">
        <pc:chgData name="Hương Tecpen" userId="c5ce32652c29dffd" providerId="LiveId" clId="{F38F2C1D-4D00-43FC-A3F9-2BE2DE24E804}" dt="2021-10-12T11:38:12.566" v="1" actId="47"/>
        <pc:sldMkLst>
          <pc:docMk/>
          <pc:sldMk cId="0" sldId="265"/>
        </pc:sldMkLst>
      </pc:sldChg>
      <pc:sldChg chg="del">
        <pc:chgData name="Hương Tecpen" userId="c5ce32652c29dffd" providerId="LiveId" clId="{F38F2C1D-4D00-43FC-A3F9-2BE2DE24E804}" dt="2021-10-12T11:38:12.566" v="1" actId="47"/>
        <pc:sldMkLst>
          <pc:docMk/>
          <pc:sldMk cId="0" sldId="266"/>
        </pc:sldMkLst>
      </pc:sldChg>
      <pc:sldChg chg="del">
        <pc:chgData name="Hương Tecpen" userId="c5ce32652c29dffd" providerId="LiveId" clId="{F38F2C1D-4D00-43FC-A3F9-2BE2DE24E804}" dt="2021-10-12T11:38:12.566" v="1" actId="47"/>
        <pc:sldMkLst>
          <pc:docMk/>
          <pc:sldMk cId="0" sldId="267"/>
        </pc:sldMkLst>
      </pc:sldChg>
      <pc:sldChg chg="del">
        <pc:chgData name="Hương Tecpen" userId="c5ce32652c29dffd" providerId="LiveId" clId="{F38F2C1D-4D00-43FC-A3F9-2BE2DE24E804}" dt="2021-10-12T11:38:12.566" v="1" actId="47"/>
        <pc:sldMkLst>
          <pc:docMk/>
          <pc:sldMk cId="0" sldId="268"/>
        </pc:sldMkLst>
      </pc:sldChg>
      <pc:sldChg chg="del">
        <pc:chgData name="Hương Tecpen" userId="c5ce32652c29dffd" providerId="LiveId" clId="{F38F2C1D-4D00-43FC-A3F9-2BE2DE24E804}" dt="2021-10-12T11:38:12.566" v="1" actId="47"/>
        <pc:sldMkLst>
          <pc:docMk/>
          <pc:sldMk cId="0" sldId="269"/>
        </pc:sldMkLst>
      </pc:sldChg>
      <pc:sldChg chg="del">
        <pc:chgData name="Hương Tecpen" userId="c5ce32652c29dffd" providerId="LiveId" clId="{F38F2C1D-4D00-43FC-A3F9-2BE2DE24E804}" dt="2021-10-12T11:38:12.566" v="1" actId="47"/>
        <pc:sldMkLst>
          <pc:docMk/>
          <pc:sldMk cId="0" sldId="27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3ECEAFC2-287D-479E-9649-A27DDAE2CC70}"/>
              </a:ext>
            </a:extLst>
          </p:cNvPr>
          <p:cNvGrpSpPr/>
          <p:nvPr/>
        </p:nvGrpSpPr>
        <p:grpSpPr>
          <a:xfrm>
            <a:off x="0" y="1193156"/>
            <a:ext cx="10692000" cy="5610844"/>
            <a:chOff x="0" y="1193156"/>
            <a:chExt cx="10692000" cy="5610844"/>
          </a:xfrm>
        </p:grpSpPr>
        <p:grpSp>
          <p:nvGrpSpPr>
            <p:cNvPr id="2" name="Group 2"/>
            <p:cNvGrpSpPr/>
            <p:nvPr/>
          </p:nvGrpSpPr>
          <p:grpSpPr>
            <a:xfrm>
              <a:off x="1205713" y="2882197"/>
              <a:ext cx="8280574" cy="2722310"/>
              <a:chOff x="0" y="0"/>
              <a:chExt cx="11040765" cy="3629747"/>
            </a:xfrm>
          </p:grpSpPr>
          <p:grpSp>
            <p:nvGrpSpPr>
              <p:cNvPr id="3" name="Group 3"/>
              <p:cNvGrpSpPr/>
              <p:nvPr/>
            </p:nvGrpSpPr>
            <p:grpSpPr>
              <a:xfrm rot="5400000">
                <a:off x="3499905" y="1776807"/>
                <a:ext cx="3629747" cy="76133"/>
                <a:chOff x="0" y="0"/>
                <a:chExt cx="3733774" cy="78315"/>
              </a:xfrm>
            </p:grpSpPr>
            <p:sp>
              <p:nvSpPr>
                <p:cNvPr id="4" name="Freeform 4"/>
                <p:cNvSpPr/>
                <p:nvPr/>
              </p:nvSpPr>
              <p:spPr>
                <a:xfrm>
                  <a:off x="0" y="0"/>
                  <a:ext cx="3733774" cy="78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3774" h="78315">
                      <a:moveTo>
                        <a:pt x="0" y="0"/>
                      </a:moveTo>
                      <a:lnTo>
                        <a:pt x="3733774" y="0"/>
                      </a:lnTo>
                      <a:lnTo>
                        <a:pt x="3733774" y="78315"/>
                      </a:lnTo>
                      <a:lnTo>
                        <a:pt x="0" y="78315"/>
                      </a:lnTo>
                      <a:close/>
                    </a:path>
                  </a:pathLst>
                </a:custGeom>
                <a:solidFill>
                  <a:srgbClr val="6EC2BF"/>
                </a:solidFill>
              </p:spPr>
            </p:sp>
          </p:grpSp>
          <p:grpSp>
            <p:nvGrpSpPr>
              <p:cNvPr id="5" name="Group 5"/>
              <p:cNvGrpSpPr/>
              <p:nvPr/>
            </p:nvGrpSpPr>
            <p:grpSpPr>
              <a:xfrm rot="5400000">
                <a:off x="1339326" y="1776807"/>
                <a:ext cx="3629747" cy="76133"/>
                <a:chOff x="0" y="0"/>
                <a:chExt cx="3733774" cy="78315"/>
              </a:xfrm>
            </p:grpSpPr>
            <p:sp>
              <p:nvSpPr>
                <p:cNvPr id="6" name="Freeform 6"/>
                <p:cNvSpPr/>
                <p:nvPr/>
              </p:nvSpPr>
              <p:spPr>
                <a:xfrm>
                  <a:off x="0" y="0"/>
                  <a:ext cx="3733774" cy="78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3774" h="78315">
                      <a:moveTo>
                        <a:pt x="0" y="0"/>
                      </a:moveTo>
                      <a:lnTo>
                        <a:pt x="3733774" y="0"/>
                      </a:lnTo>
                      <a:lnTo>
                        <a:pt x="3733774" y="78315"/>
                      </a:lnTo>
                      <a:lnTo>
                        <a:pt x="0" y="78315"/>
                      </a:lnTo>
                      <a:close/>
                    </a:path>
                  </a:pathLst>
                </a:custGeom>
                <a:solidFill>
                  <a:srgbClr val="6EC2BF"/>
                </a:solidFill>
              </p:spPr>
            </p:sp>
          </p:grpSp>
          <p:grpSp>
            <p:nvGrpSpPr>
              <p:cNvPr id="7" name="Group 7"/>
              <p:cNvGrpSpPr/>
              <p:nvPr/>
            </p:nvGrpSpPr>
            <p:grpSpPr>
              <a:xfrm rot="5400000">
                <a:off x="-210117" y="1776807"/>
                <a:ext cx="2370413" cy="76133"/>
                <a:chOff x="0" y="0"/>
                <a:chExt cx="2438348" cy="78315"/>
              </a:xfrm>
            </p:grpSpPr>
            <p:sp>
              <p:nvSpPr>
                <p:cNvPr id="8" name="Freeform 8"/>
                <p:cNvSpPr/>
                <p:nvPr/>
              </p:nvSpPr>
              <p:spPr>
                <a:xfrm>
                  <a:off x="0" y="0"/>
                  <a:ext cx="2438348" cy="78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8348" h="78315">
                      <a:moveTo>
                        <a:pt x="0" y="0"/>
                      </a:moveTo>
                      <a:lnTo>
                        <a:pt x="2438348" y="0"/>
                      </a:lnTo>
                      <a:lnTo>
                        <a:pt x="2438348" y="78315"/>
                      </a:lnTo>
                      <a:lnTo>
                        <a:pt x="0" y="78315"/>
                      </a:lnTo>
                      <a:close/>
                    </a:path>
                  </a:pathLst>
                </a:custGeom>
                <a:solidFill>
                  <a:srgbClr val="6EC2BF"/>
                </a:solidFill>
              </p:spPr>
            </p:sp>
          </p:grpSp>
          <p:grpSp>
            <p:nvGrpSpPr>
              <p:cNvPr id="9" name="Group 9"/>
              <p:cNvGrpSpPr/>
              <p:nvPr/>
            </p:nvGrpSpPr>
            <p:grpSpPr>
              <a:xfrm rot="5400000">
                <a:off x="6296311" y="1776807"/>
                <a:ext cx="2370413" cy="76133"/>
                <a:chOff x="0" y="0"/>
                <a:chExt cx="2438348" cy="78315"/>
              </a:xfrm>
            </p:grpSpPr>
            <p:sp>
              <p:nvSpPr>
                <p:cNvPr id="10" name="Freeform 10"/>
                <p:cNvSpPr/>
                <p:nvPr/>
              </p:nvSpPr>
              <p:spPr>
                <a:xfrm>
                  <a:off x="0" y="0"/>
                  <a:ext cx="2438348" cy="78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8348" h="78315">
                      <a:moveTo>
                        <a:pt x="0" y="0"/>
                      </a:moveTo>
                      <a:lnTo>
                        <a:pt x="2438348" y="0"/>
                      </a:lnTo>
                      <a:lnTo>
                        <a:pt x="2438348" y="78315"/>
                      </a:lnTo>
                      <a:lnTo>
                        <a:pt x="0" y="78315"/>
                      </a:lnTo>
                      <a:close/>
                    </a:path>
                  </a:pathLst>
                </a:custGeom>
                <a:solidFill>
                  <a:srgbClr val="6EC2BF"/>
                </a:solidFill>
              </p:spPr>
            </p:sp>
          </p:grpSp>
          <p:grpSp>
            <p:nvGrpSpPr>
              <p:cNvPr id="11" name="Group 11"/>
              <p:cNvGrpSpPr/>
              <p:nvPr/>
            </p:nvGrpSpPr>
            <p:grpSpPr>
              <a:xfrm>
                <a:off x="30898" y="1777745"/>
                <a:ext cx="7969317" cy="76133"/>
                <a:chOff x="0" y="0"/>
                <a:chExt cx="8197715" cy="78315"/>
              </a:xfrm>
            </p:grpSpPr>
            <p:sp>
              <p:nvSpPr>
                <p:cNvPr id="12" name="Freeform 12"/>
                <p:cNvSpPr/>
                <p:nvPr/>
              </p:nvSpPr>
              <p:spPr>
                <a:xfrm>
                  <a:off x="0" y="0"/>
                  <a:ext cx="8197715" cy="78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7715" h="78315">
                      <a:moveTo>
                        <a:pt x="0" y="0"/>
                      </a:moveTo>
                      <a:lnTo>
                        <a:pt x="8197715" y="0"/>
                      </a:lnTo>
                      <a:lnTo>
                        <a:pt x="8197715" y="78315"/>
                      </a:lnTo>
                      <a:lnTo>
                        <a:pt x="0" y="78315"/>
                      </a:lnTo>
                      <a:close/>
                    </a:path>
                  </a:pathLst>
                </a:custGeom>
                <a:solidFill>
                  <a:srgbClr val="6EC2BF"/>
                </a:solidFill>
              </p:spPr>
            </p:sp>
          </p:grpSp>
          <p:pic>
            <p:nvPicPr>
              <p:cNvPr id="13" name="Picture 1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 rot="5400000">
                <a:off x="-785261" y="1465684"/>
                <a:ext cx="2239448" cy="668926"/>
              </a:xfrm>
              <a:prstGeom prst="rect">
                <a:avLst/>
              </a:prstGeom>
            </p:spPr>
          </p:pic>
          <p:sp>
            <p:nvSpPr>
              <p:cNvPr id="14" name="TextBox 14"/>
              <p:cNvSpPr txBox="1"/>
              <p:nvPr/>
            </p:nvSpPr>
            <p:spPr>
              <a:xfrm>
                <a:off x="1099107" y="1289686"/>
                <a:ext cx="1926002" cy="29546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804"/>
                  </a:lnSpc>
                </a:pPr>
                <a:r>
                  <a:rPr lang="en-US" sz="1316" spc="13">
                    <a:solidFill>
                      <a:srgbClr val="128F8B"/>
                    </a:solidFill>
                    <a:latin typeface="Lora"/>
                  </a:rPr>
                  <a:t>Point 1</a:t>
                </a:r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1099107" y="2031320"/>
                <a:ext cx="1926002" cy="29546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804"/>
                  </a:lnSpc>
                </a:pPr>
                <a:r>
                  <a:rPr lang="en-US" sz="1316" spc="13">
                    <a:solidFill>
                      <a:srgbClr val="128F8B"/>
                    </a:solidFill>
                    <a:latin typeface="Lora"/>
                  </a:rPr>
                  <a:t>Point 4</a:t>
                </a:r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3283534" y="1296910"/>
                <a:ext cx="1926002" cy="29546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804"/>
                  </a:lnSpc>
                </a:pPr>
                <a:r>
                  <a:rPr lang="en-US" sz="1316" spc="13">
                    <a:solidFill>
                      <a:srgbClr val="128F8B"/>
                    </a:solidFill>
                    <a:latin typeface="Lora"/>
                  </a:rPr>
                  <a:t>Point 2</a:t>
                </a: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5443957" y="1281157"/>
                <a:ext cx="1926002" cy="29546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804"/>
                  </a:lnSpc>
                </a:pPr>
                <a:r>
                  <a:rPr lang="en-US" sz="1316" spc="13">
                    <a:solidFill>
                      <a:srgbClr val="128F8B"/>
                    </a:solidFill>
                    <a:latin typeface="Lora"/>
                  </a:rPr>
                  <a:t>Point 3</a:t>
                </a:r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3283534" y="2031320"/>
                <a:ext cx="1926002" cy="29546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804"/>
                  </a:lnSpc>
                </a:pPr>
                <a:r>
                  <a:rPr lang="en-US" sz="1316" spc="13">
                    <a:solidFill>
                      <a:srgbClr val="128F8B"/>
                    </a:solidFill>
                    <a:latin typeface="Lora"/>
                  </a:rPr>
                  <a:t>Point 5</a:t>
                </a: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5443957" y="2031320"/>
                <a:ext cx="1926002" cy="29546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804"/>
                  </a:lnSpc>
                </a:pPr>
                <a:r>
                  <a:rPr lang="en-US" sz="1316" spc="13">
                    <a:solidFill>
                      <a:srgbClr val="128F8B"/>
                    </a:solidFill>
                    <a:latin typeface="Lora"/>
                  </a:rPr>
                  <a:t>Point 6</a:t>
                </a:r>
              </a:p>
            </p:txBody>
          </p:sp>
          <p:grpSp>
            <p:nvGrpSpPr>
              <p:cNvPr id="20" name="Group 20"/>
              <p:cNvGrpSpPr>
                <a:grpSpLocks noChangeAspect="1"/>
              </p:cNvGrpSpPr>
              <p:nvPr/>
            </p:nvGrpSpPr>
            <p:grpSpPr>
              <a:xfrm rot="5400000">
                <a:off x="7746837" y="335818"/>
                <a:ext cx="3547308" cy="3040549"/>
                <a:chOff x="0" y="0"/>
                <a:chExt cx="6350000" cy="5499100"/>
              </a:xfrm>
            </p:grpSpPr>
            <p:sp>
              <p:nvSpPr>
                <p:cNvPr id="21" name="Freeform 21"/>
                <p:cNvSpPr/>
                <p:nvPr/>
              </p:nvSpPr>
              <p:spPr>
                <a:xfrm>
                  <a:off x="0" y="0"/>
                  <a:ext cx="6350000" cy="549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5499100">
                      <a:moveTo>
                        <a:pt x="0" y="5499100"/>
                      </a:moveTo>
                      <a:lnTo>
                        <a:pt x="3175000" y="0"/>
                      </a:lnTo>
                      <a:lnTo>
                        <a:pt x="6350000" y="5499100"/>
                      </a:lnTo>
                      <a:close/>
                    </a:path>
                  </a:pathLst>
                </a:custGeom>
                <a:solidFill>
                  <a:srgbClr val="128F8B"/>
                </a:solidFill>
              </p:spPr>
            </p:sp>
          </p:grpSp>
          <p:sp>
            <p:nvSpPr>
              <p:cNvPr id="22" name="TextBox 22"/>
              <p:cNvSpPr txBox="1"/>
              <p:nvPr/>
            </p:nvSpPr>
            <p:spPr>
              <a:xfrm>
                <a:off x="8189627" y="1618120"/>
                <a:ext cx="1926002" cy="4011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577"/>
                  </a:lnSpc>
                </a:pPr>
                <a:r>
                  <a:rPr lang="en-US" sz="1881" spc="18">
                    <a:solidFill>
                      <a:srgbClr val="FFFFFF"/>
                    </a:solidFill>
                    <a:latin typeface="Lora Bold"/>
                  </a:rPr>
                  <a:t>TOPIC</a:t>
                </a:r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0" y="1193156"/>
              <a:ext cx="10692000" cy="5718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06"/>
                </a:lnSpc>
              </a:pPr>
              <a:r>
                <a:rPr lang="en-US" sz="3899" spc="144" dirty="0">
                  <a:solidFill>
                    <a:srgbClr val="128F8B"/>
                  </a:solidFill>
                  <a:latin typeface="Lora Bold"/>
                </a:rPr>
                <a:t>FISHBONE DIAGRAM TEMPLATE</a:t>
              </a:r>
            </a:p>
          </p:txBody>
        </p:sp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7916238" y="6475138"/>
              <a:ext cx="1570049" cy="32886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16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Lora Bold</vt:lpstr>
      <vt:lpstr>Lora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Fishbone diagram 4</dc:title>
  <cp:lastModifiedBy>Hương Tecpen</cp:lastModifiedBy>
  <cp:revision>1</cp:revision>
  <dcterms:created xsi:type="dcterms:W3CDTF">2006-08-16T00:00:00Z</dcterms:created>
  <dcterms:modified xsi:type="dcterms:W3CDTF">2021-10-12T12:06:53Z</dcterms:modified>
  <dc:identifier>DAEse8ve2Ko</dc:identifier>
</cp:coreProperties>
</file>